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Masters/slideMaster19.xml" ContentType="application/vnd.openxmlformats-officedocument.presentationml.slideMaster+xml"/>
  <Override PartName="/ppt/slideMasters/slideMaster2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slideLayouts/slideLayout5.xml" ContentType="application/vnd.openxmlformats-officedocument.presentationml.slideLayout+xml"/>
  <Override PartName="/ppt/theme/theme5.xml" ContentType="application/vnd.openxmlformats-officedocument.theme+xml"/>
  <Override PartName="/ppt/slideLayouts/slideLayout6.xml" ContentType="application/vnd.openxmlformats-officedocument.presentationml.slideLayout+xml"/>
  <Override PartName="/ppt/theme/theme6.xml" ContentType="application/vnd.openxmlformats-officedocument.theme+xml"/>
  <Override PartName="/ppt/slideLayouts/slideLayout7.xml" ContentType="application/vnd.openxmlformats-officedocument.presentationml.slideLayout+xml"/>
  <Override PartName="/ppt/theme/theme7.xml" ContentType="application/vnd.openxmlformats-officedocument.theme+xml"/>
  <Override PartName="/ppt/slideLayouts/slideLayout8.xml" ContentType="application/vnd.openxmlformats-officedocument.presentationml.slideLayout+xml"/>
  <Override PartName="/ppt/theme/theme8.xml" ContentType="application/vnd.openxmlformats-officedocument.theme+xml"/>
  <Override PartName="/ppt/slideLayouts/slideLayout9.xml" ContentType="application/vnd.openxmlformats-officedocument.presentationml.slideLayout+xml"/>
  <Override PartName="/ppt/theme/theme9.xml" ContentType="application/vnd.openxmlformats-officedocument.theme+xml"/>
  <Override PartName="/ppt/slideLayouts/slideLayout10.xml" ContentType="application/vnd.openxmlformats-officedocument.presentationml.slideLayout+xml"/>
  <Override PartName="/ppt/theme/theme10.xml" ContentType="application/vnd.openxmlformats-officedocument.theme+xml"/>
  <Override PartName="/ppt/slideLayouts/slideLayout11.xml" ContentType="application/vnd.openxmlformats-officedocument.presentationml.slideLayout+xml"/>
  <Override PartName="/ppt/theme/theme11.xml" ContentType="application/vnd.openxmlformats-officedocument.theme+xml"/>
  <Override PartName="/ppt/slideLayouts/slideLayout12.xml" ContentType="application/vnd.openxmlformats-officedocument.presentationml.slideLayout+xml"/>
  <Override PartName="/ppt/theme/theme12.xml" ContentType="application/vnd.openxmlformats-officedocument.theme+xml"/>
  <Override PartName="/ppt/slideLayouts/slideLayout13.xml" ContentType="application/vnd.openxmlformats-officedocument.presentationml.slideLayout+xml"/>
  <Override PartName="/ppt/theme/theme13.xml" ContentType="application/vnd.openxmlformats-officedocument.theme+xml"/>
  <Override PartName="/ppt/slideLayouts/slideLayout14.xml" ContentType="application/vnd.openxmlformats-officedocument.presentationml.slideLayout+xml"/>
  <Override PartName="/ppt/theme/theme14.xml" ContentType="application/vnd.openxmlformats-officedocument.theme+xml"/>
  <Override PartName="/ppt/slideLayouts/slideLayout15.xml" ContentType="application/vnd.openxmlformats-officedocument.presentationml.slideLayout+xml"/>
  <Override PartName="/ppt/theme/theme15.xml" ContentType="application/vnd.openxmlformats-officedocument.theme+xml"/>
  <Override PartName="/ppt/slideLayouts/slideLayout16.xml" ContentType="application/vnd.openxmlformats-officedocument.presentationml.slideLayout+xml"/>
  <Override PartName="/ppt/theme/theme16.xml" ContentType="application/vnd.openxmlformats-officedocument.theme+xml"/>
  <Override PartName="/ppt/slideLayouts/slideLayout17.xml" ContentType="application/vnd.openxmlformats-officedocument.presentationml.slideLayout+xml"/>
  <Override PartName="/ppt/theme/theme17.xml" ContentType="application/vnd.openxmlformats-officedocument.theme+xml"/>
  <Override PartName="/ppt/slideLayouts/slideLayout18.xml" ContentType="application/vnd.openxmlformats-officedocument.presentationml.slideLayout+xml"/>
  <Override PartName="/ppt/theme/theme18.xml" ContentType="application/vnd.openxmlformats-officedocument.theme+xml"/>
  <Override PartName="/ppt/slideLayouts/slideLayout19.xml" ContentType="application/vnd.openxmlformats-officedocument.presentationml.slideLayout+xml"/>
  <Override PartName="/ppt/theme/theme19.xml" ContentType="application/vnd.openxmlformats-officedocument.theme+xml"/>
  <Override PartName="/ppt/slideLayouts/slideLayout20.xml" ContentType="application/vnd.openxmlformats-officedocument.presentationml.slideLayout+xml"/>
  <Override PartName="/ppt/theme/theme20.xml" ContentType="application/vnd.openxmlformats-officedocument.theme+xml"/>
  <Override PartName="/ppt/theme/theme21.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2" r:id="rId2"/>
    <p:sldMasterId id="2147483664" r:id="rId3"/>
    <p:sldMasterId id="2147483666" r:id="rId4"/>
    <p:sldMasterId id="2147483668" r:id="rId5"/>
    <p:sldMasterId id="2147483670" r:id="rId6"/>
    <p:sldMasterId id="2147483672" r:id="rId7"/>
    <p:sldMasterId id="2147483674" r:id="rId8"/>
    <p:sldMasterId id="2147483676" r:id="rId9"/>
    <p:sldMasterId id="2147483678" r:id="rId10"/>
    <p:sldMasterId id="2147483680" r:id="rId11"/>
    <p:sldMasterId id="2147483682" r:id="rId12"/>
    <p:sldMasterId id="2147483684" r:id="rId13"/>
    <p:sldMasterId id="2147483686" r:id="rId14"/>
    <p:sldMasterId id="2147483688" r:id="rId15"/>
    <p:sldMasterId id="2147483690" r:id="rId16"/>
    <p:sldMasterId id="2147483692" r:id="rId17"/>
    <p:sldMasterId id="2147483694" r:id="rId18"/>
    <p:sldMasterId id="2147483696" r:id="rId19"/>
    <p:sldMasterId id="2147483698" r:id="rId20"/>
  </p:sldMasterIdLst>
  <p:notesMasterIdLst>
    <p:notesMasterId r:id="rId41"/>
  </p:notesMasterIdLst>
  <p:sldIdLst>
    <p:sldId id="257" r:id="rId21"/>
    <p:sldId id="258" r:id="rId22"/>
    <p:sldId id="259" r:id="rId23"/>
    <p:sldId id="260" r:id="rId24"/>
    <p:sldId id="261" r:id="rId25"/>
    <p:sldId id="262" r:id="rId26"/>
    <p:sldId id="263" r:id="rId27"/>
    <p:sldId id="264" r:id="rId28"/>
    <p:sldId id="265" r:id="rId29"/>
    <p:sldId id="266" r:id="rId30"/>
    <p:sldId id="267" r:id="rId31"/>
    <p:sldId id="268" r:id="rId32"/>
    <p:sldId id="269" r:id="rId33"/>
    <p:sldId id="270" r:id="rId34"/>
    <p:sldId id="271" r:id="rId35"/>
    <p:sldId id="272" r:id="rId36"/>
    <p:sldId id="273" r:id="rId37"/>
    <p:sldId id="274" r:id="rId38"/>
    <p:sldId id="275" r:id="rId39"/>
    <p:sldId id="276" r:id="rId4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74" d="100"/>
          <a:sy n="74" d="100"/>
        </p:scale>
        <p:origin x="56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 Target="slides/slide6.xml"/><Relationship Id="rId39" Type="http://schemas.openxmlformats.org/officeDocument/2006/relationships/slide" Target="slides/slide19.xml"/><Relationship Id="rId21" Type="http://schemas.openxmlformats.org/officeDocument/2006/relationships/slide" Target="slides/slide1.xml"/><Relationship Id="rId34" Type="http://schemas.openxmlformats.org/officeDocument/2006/relationships/slide" Target="slides/slide14.xml"/><Relationship Id="rId42" Type="http://schemas.openxmlformats.org/officeDocument/2006/relationships/presProps" Target="presProps.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9" Type="http://schemas.openxmlformats.org/officeDocument/2006/relationships/slide" Target="slides/slide9.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4.xml"/><Relationship Id="rId32" Type="http://schemas.openxmlformats.org/officeDocument/2006/relationships/slide" Target="slides/slide12.xml"/><Relationship Id="rId37" Type="http://schemas.openxmlformats.org/officeDocument/2006/relationships/slide" Target="slides/slide17.xml"/><Relationship Id="rId40" Type="http://schemas.openxmlformats.org/officeDocument/2006/relationships/slide" Target="slides/slide20.xml"/><Relationship Id="rId45"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3.xml"/><Relationship Id="rId28" Type="http://schemas.openxmlformats.org/officeDocument/2006/relationships/slide" Target="slides/slide8.xml"/><Relationship Id="rId36" Type="http://schemas.openxmlformats.org/officeDocument/2006/relationships/slide" Target="slides/slide16.xml"/><Relationship Id="rId10" Type="http://schemas.openxmlformats.org/officeDocument/2006/relationships/slideMaster" Target="slideMasters/slideMaster10.xml"/><Relationship Id="rId19" Type="http://schemas.openxmlformats.org/officeDocument/2006/relationships/slideMaster" Target="slideMasters/slideMaster19.xml"/><Relationship Id="rId31" Type="http://schemas.openxmlformats.org/officeDocument/2006/relationships/slide" Target="slides/slide11.xml"/><Relationship Id="rId44"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2.xml"/><Relationship Id="rId27" Type="http://schemas.openxmlformats.org/officeDocument/2006/relationships/slide" Target="slides/slide7.xml"/><Relationship Id="rId30" Type="http://schemas.openxmlformats.org/officeDocument/2006/relationships/slide" Target="slides/slide10.xml"/><Relationship Id="rId35" Type="http://schemas.openxmlformats.org/officeDocument/2006/relationships/slide" Target="slides/slide15.xml"/><Relationship Id="rId43" Type="http://schemas.openxmlformats.org/officeDocument/2006/relationships/viewProps" Target="viewProps.xml"/><Relationship Id="rId8" Type="http://schemas.openxmlformats.org/officeDocument/2006/relationships/slideMaster" Target="slideMasters/slideMaster8.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5.xml"/><Relationship Id="rId33" Type="http://schemas.openxmlformats.org/officeDocument/2006/relationships/slide" Target="slides/slide13.xml"/><Relationship Id="rId38" Type="http://schemas.openxmlformats.org/officeDocument/2006/relationships/slide" Target="slides/slide18.xml"/><Relationship Id="rId20" Type="http://schemas.openxmlformats.org/officeDocument/2006/relationships/slideMaster" Target="slideMasters/slideMaster20.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8945D0-DE2C-47E9-AC33-2859FF9596E3}" type="datetimeFigureOut">
              <a:rPr lang="tr-TR" smtClean="0"/>
              <a:t>30.12.2014</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F99AEC-BAFF-46C3-9B24-89885C0209C5}" type="slidenum">
              <a:rPr lang="tr-TR" smtClean="0"/>
              <a:t>‹#›</a:t>
            </a:fld>
            <a:endParaRPr lang="tr-TR"/>
          </a:p>
        </p:txBody>
      </p:sp>
    </p:spTree>
    <p:extLst>
      <p:ext uri="{BB962C8B-B14F-4D97-AF65-F5344CB8AC3E}">
        <p14:creationId xmlns:p14="http://schemas.microsoft.com/office/powerpoint/2010/main" val="31094670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86305B-536C-47A2-A9CC-120052424947}" type="slidenum">
              <a:rPr lang="en-US" altLang="tr-TR">
                <a:solidFill>
                  <a:srgbClr val="000000"/>
                </a:solidFill>
              </a:rPr>
              <a:pPr/>
              <a:t>3</a:t>
            </a:fld>
            <a:endParaRPr lang="en-US" altLang="tr-TR">
              <a:solidFill>
                <a:srgbClr val="000000"/>
              </a:solidFill>
            </a:endParaRPr>
          </a:p>
        </p:txBody>
      </p:sp>
      <p:sp>
        <p:nvSpPr>
          <p:cNvPr id="126978" name="Rectangle 2"/>
          <p:cNvSpPr>
            <a:spLocks noGrp="1" noRot="1" noChangeAspect="1" noChangeArrowheads="1" noTextEdit="1"/>
          </p:cNvSpPr>
          <p:nvPr>
            <p:ph type="sldImg"/>
          </p:nvPr>
        </p:nvSpPr>
        <p:spPr>
          <a:ln/>
        </p:spPr>
      </p:sp>
      <p:sp>
        <p:nvSpPr>
          <p:cNvPr id="126979" name="Rectangle 3"/>
          <p:cNvSpPr>
            <a:spLocks noGrp="1" noChangeArrowheads="1"/>
          </p:cNvSpPr>
          <p:nvPr>
            <p:ph type="body" idx="1"/>
          </p:nvPr>
        </p:nvSpPr>
        <p:spPr/>
        <p:txBody>
          <a:bodyPr/>
          <a:lstStyle/>
          <a:p>
            <a:r>
              <a:rPr lang="tr-TR" altLang="tr-TR"/>
              <a:t>Bütün bunlar şu an içinde bulunduğunuz sınava hazırlık sürecinde kendinize sık sık sorduğunuz sorulardan birkaçı. Ancak “Tercihler döneminde hangi meslek dalını seçeceğinize” yönelik soru ise sınava hazırlanma amacınızı belirlemeye yönelik olduğundan cevabının ne olacağı sizin için önemli bir yer oluşturmakta. Ancak seçilen mesleğin tüm yaşam biçimini belirlemesi ve günümüzde zamanın büyük bölümünün işyerinde geçmesi  gibi nedenlerden dolayı mutlu bir yaşam sürebileceğimiz mesleği seçmek zorlaşmaktadır. Bu nedenlerden dolayı mesleğimizi seçerken dikkat edebileceğimiz noktaları, bizi nelerin etkileyebileceğini, bir mesleğin ve meslek sahibi olmanın bize neler getireceğini seminer sırasında göreceğiz.</a:t>
            </a:r>
          </a:p>
        </p:txBody>
      </p:sp>
    </p:spTree>
    <p:extLst>
      <p:ext uri="{BB962C8B-B14F-4D97-AF65-F5344CB8AC3E}">
        <p14:creationId xmlns:p14="http://schemas.microsoft.com/office/powerpoint/2010/main" val="25295245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Başlık Slaydı">
    <p:spTree>
      <p:nvGrpSpPr>
        <p:cNvPr id="1" name=""/>
        <p:cNvGrpSpPr/>
        <p:nvPr/>
      </p:nvGrpSpPr>
      <p:grpSpPr>
        <a:xfrm>
          <a:off x="0" y="0"/>
          <a:ext cx="0" cy="0"/>
          <a:chOff x="0" y="0"/>
          <a:chExt cx="0" cy="0"/>
        </a:xfrm>
      </p:grpSpPr>
      <p:grpSp>
        <p:nvGrpSpPr>
          <p:cNvPr id="54347" name="Group 75"/>
          <p:cNvGrpSpPr>
            <a:grpSpLocks/>
          </p:cNvGrpSpPr>
          <p:nvPr/>
        </p:nvGrpSpPr>
        <p:grpSpPr bwMode="auto">
          <a:xfrm>
            <a:off x="-4233" y="1"/>
            <a:ext cx="12196233" cy="6867525"/>
            <a:chOff x="-2" y="0"/>
            <a:chExt cx="5762" cy="4326"/>
          </a:xfrm>
        </p:grpSpPr>
        <p:grpSp>
          <p:nvGrpSpPr>
            <p:cNvPr id="54343" name="Group 71"/>
            <p:cNvGrpSpPr>
              <a:grpSpLocks/>
            </p:cNvGrpSpPr>
            <p:nvPr userDrawn="1"/>
          </p:nvGrpSpPr>
          <p:grpSpPr bwMode="auto">
            <a:xfrm>
              <a:off x="-2" y="0"/>
              <a:ext cx="5712" cy="4326"/>
              <a:chOff x="-2" y="0"/>
              <a:chExt cx="5712" cy="4326"/>
            </a:xfrm>
          </p:grpSpPr>
          <p:sp>
            <p:nvSpPr>
              <p:cNvPr id="54275" name="Rectangle 3"/>
              <p:cNvSpPr>
                <a:spLocks noChangeArrowheads="1"/>
              </p:cNvSpPr>
              <p:nvPr/>
            </p:nvSpPr>
            <p:spPr bwMode="auto">
              <a:xfrm>
                <a:off x="-2" y="0"/>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276" name="Rectangle 4"/>
              <p:cNvSpPr>
                <a:spLocks noChangeArrowheads="1"/>
              </p:cNvSpPr>
              <p:nvPr/>
            </p:nvSpPr>
            <p:spPr bwMode="auto">
              <a:xfrm>
                <a:off x="9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277" name="Rectangle 5"/>
              <p:cNvSpPr>
                <a:spLocks noChangeArrowheads="1"/>
              </p:cNvSpPr>
              <p:nvPr/>
            </p:nvSpPr>
            <p:spPr bwMode="auto">
              <a:xfrm>
                <a:off x="19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278" name="Rectangle 6"/>
              <p:cNvSpPr>
                <a:spLocks noChangeArrowheads="1"/>
              </p:cNvSpPr>
              <p:nvPr/>
            </p:nvSpPr>
            <p:spPr bwMode="auto">
              <a:xfrm>
                <a:off x="28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279" name="Rectangle 7"/>
              <p:cNvSpPr>
                <a:spLocks noChangeArrowheads="1"/>
              </p:cNvSpPr>
              <p:nvPr/>
            </p:nvSpPr>
            <p:spPr bwMode="auto">
              <a:xfrm>
                <a:off x="38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280" name="Rectangle 8"/>
              <p:cNvSpPr>
                <a:spLocks noChangeArrowheads="1"/>
              </p:cNvSpPr>
              <p:nvPr/>
            </p:nvSpPr>
            <p:spPr bwMode="auto">
              <a:xfrm>
                <a:off x="47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281" name="Rectangle 9"/>
              <p:cNvSpPr>
                <a:spLocks noChangeArrowheads="1"/>
              </p:cNvSpPr>
              <p:nvPr/>
            </p:nvSpPr>
            <p:spPr bwMode="auto">
              <a:xfrm>
                <a:off x="57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282" name="Rectangle 10"/>
              <p:cNvSpPr>
                <a:spLocks noChangeArrowheads="1"/>
              </p:cNvSpPr>
              <p:nvPr/>
            </p:nvSpPr>
            <p:spPr bwMode="auto">
              <a:xfrm>
                <a:off x="67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283" name="Rectangle 11"/>
              <p:cNvSpPr>
                <a:spLocks noChangeArrowheads="1"/>
              </p:cNvSpPr>
              <p:nvPr/>
            </p:nvSpPr>
            <p:spPr bwMode="auto">
              <a:xfrm>
                <a:off x="76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284" name="Rectangle 12"/>
              <p:cNvSpPr>
                <a:spLocks noChangeArrowheads="1"/>
              </p:cNvSpPr>
              <p:nvPr/>
            </p:nvSpPr>
            <p:spPr bwMode="auto">
              <a:xfrm>
                <a:off x="86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285" name="Rectangle 13"/>
              <p:cNvSpPr>
                <a:spLocks noChangeArrowheads="1"/>
              </p:cNvSpPr>
              <p:nvPr/>
            </p:nvSpPr>
            <p:spPr bwMode="auto">
              <a:xfrm>
                <a:off x="95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286" name="Rectangle 14"/>
              <p:cNvSpPr>
                <a:spLocks noChangeArrowheads="1"/>
              </p:cNvSpPr>
              <p:nvPr/>
            </p:nvSpPr>
            <p:spPr bwMode="auto">
              <a:xfrm>
                <a:off x="105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287" name="Rectangle 15"/>
              <p:cNvSpPr>
                <a:spLocks noChangeArrowheads="1"/>
              </p:cNvSpPr>
              <p:nvPr/>
            </p:nvSpPr>
            <p:spPr bwMode="auto">
              <a:xfrm>
                <a:off x="115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288" name="Rectangle 16"/>
              <p:cNvSpPr>
                <a:spLocks noChangeArrowheads="1"/>
              </p:cNvSpPr>
              <p:nvPr/>
            </p:nvSpPr>
            <p:spPr bwMode="auto">
              <a:xfrm>
                <a:off x="124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289" name="Rectangle 17"/>
              <p:cNvSpPr>
                <a:spLocks noChangeArrowheads="1"/>
              </p:cNvSpPr>
              <p:nvPr/>
            </p:nvSpPr>
            <p:spPr bwMode="auto">
              <a:xfrm>
                <a:off x="134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290" name="Rectangle 18"/>
              <p:cNvSpPr>
                <a:spLocks noChangeArrowheads="1"/>
              </p:cNvSpPr>
              <p:nvPr/>
            </p:nvSpPr>
            <p:spPr bwMode="auto">
              <a:xfrm>
                <a:off x="143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291" name="Rectangle 19"/>
              <p:cNvSpPr>
                <a:spLocks noChangeArrowheads="1"/>
              </p:cNvSpPr>
              <p:nvPr/>
            </p:nvSpPr>
            <p:spPr bwMode="auto">
              <a:xfrm>
                <a:off x="153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292" name="Rectangle 20"/>
              <p:cNvSpPr>
                <a:spLocks noChangeArrowheads="1"/>
              </p:cNvSpPr>
              <p:nvPr/>
            </p:nvSpPr>
            <p:spPr bwMode="auto">
              <a:xfrm>
                <a:off x="163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293" name="Rectangle 21"/>
              <p:cNvSpPr>
                <a:spLocks noChangeArrowheads="1"/>
              </p:cNvSpPr>
              <p:nvPr/>
            </p:nvSpPr>
            <p:spPr bwMode="auto">
              <a:xfrm>
                <a:off x="172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294" name="Rectangle 22"/>
              <p:cNvSpPr>
                <a:spLocks noChangeArrowheads="1"/>
              </p:cNvSpPr>
              <p:nvPr/>
            </p:nvSpPr>
            <p:spPr bwMode="auto">
              <a:xfrm>
                <a:off x="182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295" name="Rectangle 23"/>
              <p:cNvSpPr>
                <a:spLocks noChangeArrowheads="1"/>
              </p:cNvSpPr>
              <p:nvPr/>
            </p:nvSpPr>
            <p:spPr bwMode="auto">
              <a:xfrm>
                <a:off x="191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296" name="Rectangle 24"/>
              <p:cNvSpPr>
                <a:spLocks noChangeArrowheads="1"/>
              </p:cNvSpPr>
              <p:nvPr/>
            </p:nvSpPr>
            <p:spPr bwMode="auto">
              <a:xfrm>
                <a:off x="201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297" name="Rectangle 25"/>
              <p:cNvSpPr>
                <a:spLocks noChangeArrowheads="1"/>
              </p:cNvSpPr>
              <p:nvPr/>
            </p:nvSpPr>
            <p:spPr bwMode="auto">
              <a:xfrm>
                <a:off x="211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298" name="Rectangle 26"/>
              <p:cNvSpPr>
                <a:spLocks noChangeArrowheads="1"/>
              </p:cNvSpPr>
              <p:nvPr/>
            </p:nvSpPr>
            <p:spPr bwMode="auto">
              <a:xfrm>
                <a:off x="220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299" name="Rectangle 27"/>
              <p:cNvSpPr>
                <a:spLocks noChangeArrowheads="1"/>
              </p:cNvSpPr>
              <p:nvPr/>
            </p:nvSpPr>
            <p:spPr bwMode="auto">
              <a:xfrm>
                <a:off x="230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00" name="Rectangle 28"/>
              <p:cNvSpPr>
                <a:spLocks noChangeArrowheads="1"/>
              </p:cNvSpPr>
              <p:nvPr/>
            </p:nvSpPr>
            <p:spPr bwMode="auto">
              <a:xfrm>
                <a:off x="239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01" name="Rectangle 29"/>
              <p:cNvSpPr>
                <a:spLocks noChangeArrowheads="1"/>
              </p:cNvSpPr>
              <p:nvPr/>
            </p:nvSpPr>
            <p:spPr bwMode="auto">
              <a:xfrm>
                <a:off x="249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02" name="Rectangle 30"/>
              <p:cNvSpPr>
                <a:spLocks noChangeArrowheads="1"/>
              </p:cNvSpPr>
              <p:nvPr/>
            </p:nvSpPr>
            <p:spPr bwMode="auto">
              <a:xfrm>
                <a:off x="259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03" name="Rectangle 31"/>
              <p:cNvSpPr>
                <a:spLocks noChangeArrowheads="1"/>
              </p:cNvSpPr>
              <p:nvPr/>
            </p:nvSpPr>
            <p:spPr bwMode="auto">
              <a:xfrm>
                <a:off x="268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04" name="Rectangle 32"/>
              <p:cNvSpPr>
                <a:spLocks noChangeArrowheads="1"/>
              </p:cNvSpPr>
              <p:nvPr/>
            </p:nvSpPr>
            <p:spPr bwMode="auto">
              <a:xfrm>
                <a:off x="278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05" name="Rectangle 33"/>
              <p:cNvSpPr>
                <a:spLocks noChangeArrowheads="1"/>
              </p:cNvSpPr>
              <p:nvPr/>
            </p:nvSpPr>
            <p:spPr bwMode="auto">
              <a:xfrm>
                <a:off x="287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06" name="Rectangle 34"/>
              <p:cNvSpPr>
                <a:spLocks noChangeArrowheads="1"/>
              </p:cNvSpPr>
              <p:nvPr/>
            </p:nvSpPr>
            <p:spPr bwMode="auto">
              <a:xfrm>
                <a:off x="297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07" name="Rectangle 35"/>
              <p:cNvSpPr>
                <a:spLocks noChangeArrowheads="1"/>
              </p:cNvSpPr>
              <p:nvPr/>
            </p:nvSpPr>
            <p:spPr bwMode="auto">
              <a:xfrm>
                <a:off x="307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08" name="Rectangle 36"/>
              <p:cNvSpPr>
                <a:spLocks noChangeArrowheads="1"/>
              </p:cNvSpPr>
              <p:nvPr/>
            </p:nvSpPr>
            <p:spPr bwMode="auto">
              <a:xfrm>
                <a:off x="316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09" name="Rectangle 37"/>
              <p:cNvSpPr>
                <a:spLocks noChangeArrowheads="1"/>
              </p:cNvSpPr>
              <p:nvPr/>
            </p:nvSpPr>
            <p:spPr bwMode="auto">
              <a:xfrm>
                <a:off x="326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10" name="Rectangle 38"/>
              <p:cNvSpPr>
                <a:spLocks noChangeArrowheads="1"/>
              </p:cNvSpPr>
              <p:nvPr/>
            </p:nvSpPr>
            <p:spPr bwMode="auto">
              <a:xfrm>
                <a:off x="335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11" name="Rectangle 39"/>
              <p:cNvSpPr>
                <a:spLocks noChangeArrowheads="1"/>
              </p:cNvSpPr>
              <p:nvPr/>
            </p:nvSpPr>
            <p:spPr bwMode="auto">
              <a:xfrm>
                <a:off x="345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12" name="Rectangle 40"/>
              <p:cNvSpPr>
                <a:spLocks noChangeArrowheads="1"/>
              </p:cNvSpPr>
              <p:nvPr/>
            </p:nvSpPr>
            <p:spPr bwMode="auto">
              <a:xfrm>
                <a:off x="355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13" name="Rectangle 41"/>
              <p:cNvSpPr>
                <a:spLocks noChangeArrowheads="1"/>
              </p:cNvSpPr>
              <p:nvPr/>
            </p:nvSpPr>
            <p:spPr bwMode="auto">
              <a:xfrm>
                <a:off x="364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14" name="Rectangle 42"/>
              <p:cNvSpPr>
                <a:spLocks noChangeArrowheads="1"/>
              </p:cNvSpPr>
              <p:nvPr/>
            </p:nvSpPr>
            <p:spPr bwMode="auto">
              <a:xfrm>
                <a:off x="374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15" name="Rectangle 43"/>
              <p:cNvSpPr>
                <a:spLocks noChangeArrowheads="1"/>
              </p:cNvSpPr>
              <p:nvPr/>
            </p:nvSpPr>
            <p:spPr bwMode="auto">
              <a:xfrm>
                <a:off x="383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16" name="Rectangle 44"/>
              <p:cNvSpPr>
                <a:spLocks noChangeArrowheads="1"/>
              </p:cNvSpPr>
              <p:nvPr/>
            </p:nvSpPr>
            <p:spPr bwMode="auto">
              <a:xfrm>
                <a:off x="393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17" name="Rectangle 45"/>
              <p:cNvSpPr>
                <a:spLocks noChangeArrowheads="1"/>
              </p:cNvSpPr>
              <p:nvPr/>
            </p:nvSpPr>
            <p:spPr bwMode="auto">
              <a:xfrm>
                <a:off x="403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18" name="Rectangle 46"/>
              <p:cNvSpPr>
                <a:spLocks noChangeArrowheads="1"/>
              </p:cNvSpPr>
              <p:nvPr/>
            </p:nvSpPr>
            <p:spPr bwMode="auto">
              <a:xfrm>
                <a:off x="412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19" name="Rectangle 47"/>
              <p:cNvSpPr>
                <a:spLocks noChangeArrowheads="1"/>
              </p:cNvSpPr>
              <p:nvPr/>
            </p:nvSpPr>
            <p:spPr bwMode="auto">
              <a:xfrm>
                <a:off x="422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20" name="Rectangle 48"/>
              <p:cNvSpPr>
                <a:spLocks noChangeArrowheads="1"/>
              </p:cNvSpPr>
              <p:nvPr/>
            </p:nvSpPr>
            <p:spPr bwMode="auto">
              <a:xfrm>
                <a:off x="431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21" name="Rectangle 49"/>
              <p:cNvSpPr>
                <a:spLocks noChangeArrowheads="1"/>
              </p:cNvSpPr>
              <p:nvPr/>
            </p:nvSpPr>
            <p:spPr bwMode="auto">
              <a:xfrm>
                <a:off x="441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22" name="Rectangle 50"/>
              <p:cNvSpPr>
                <a:spLocks noChangeArrowheads="1"/>
              </p:cNvSpPr>
              <p:nvPr/>
            </p:nvSpPr>
            <p:spPr bwMode="auto">
              <a:xfrm>
                <a:off x="451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23" name="Rectangle 51"/>
              <p:cNvSpPr>
                <a:spLocks noChangeArrowheads="1"/>
              </p:cNvSpPr>
              <p:nvPr/>
            </p:nvSpPr>
            <p:spPr bwMode="auto">
              <a:xfrm>
                <a:off x="460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24" name="Rectangle 52"/>
              <p:cNvSpPr>
                <a:spLocks noChangeArrowheads="1"/>
              </p:cNvSpPr>
              <p:nvPr/>
            </p:nvSpPr>
            <p:spPr bwMode="auto">
              <a:xfrm>
                <a:off x="470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25" name="Rectangle 53"/>
              <p:cNvSpPr>
                <a:spLocks noChangeArrowheads="1"/>
              </p:cNvSpPr>
              <p:nvPr/>
            </p:nvSpPr>
            <p:spPr bwMode="auto">
              <a:xfrm>
                <a:off x="479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26" name="Rectangle 54"/>
              <p:cNvSpPr>
                <a:spLocks noChangeArrowheads="1"/>
              </p:cNvSpPr>
              <p:nvPr/>
            </p:nvSpPr>
            <p:spPr bwMode="auto">
              <a:xfrm>
                <a:off x="489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27" name="Rectangle 55"/>
              <p:cNvSpPr>
                <a:spLocks noChangeArrowheads="1"/>
              </p:cNvSpPr>
              <p:nvPr/>
            </p:nvSpPr>
            <p:spPr bwMode="auto">
              <a:xfrm>
                <a:off x="499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28" name="Rectangle 56"/>
              <p:cNvSpPr>
                <a:spLocks noChangeArrowheads="1"/>
              </p:cNvSpPr>
              <p:nvPr/>
            </p:nvSpPr>
            <p:spPr bwMode="auto">
              <a:xfrm>
                <a:off x="508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29" name="Rectangle 57"/>
              <p:cNvSpPr>
                <a:spLocks noChangeArrowheads="1"/>
              </p:cNvSpPr>
              <p:nvPr/>
            </p:nvSpPr>
            <p:spPr bwMode="auto">
              <a:xfrm>
                <a:off x="518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30" name="Rectangle 58"/>
              <p:cNvSpPr>
                <a:spLocks noChangeArrowheads="1"/>
              </p:cNvSpPr>
              <p:nvPr/>
            </p:nvSpPr>
            <p:spPr bwMode="auto">
              <a:xfrm>
                <a:off x="527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31" name="Rectangle 59"/>
              <p:cNvSpPr>
                <a:spLocks noChangeArrowheads="1"/>
              </p:cNvSpPr>
              <p:nvPr/>
            </p:nvSpPr>
            <p:spPr bwMode="auto">
              <a:xfrm>
                <a:off x="537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32" name="Rectangle 60"/>
              <p:cNvSpPr>
                <a:spLocks noChangeArrowheads="1"/>
              </p:cNvSpPr>
              <p:nvPr/>
            </p:nvSpPr>
            <p:spPr bwMode="auto">
              <a:xfrm>
                <a:off x="547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33" name="Rectangle 61"/>
              <p:cNvSpPr>
                <a:spLocks noChangeArrowheads="1"/>
              </p:cNvSpPr>
              <p:nvPr/>
            </p:nvSpPr>
            <p:spPr bwMode="auto">
              <a:xfrm>
                <a:off x="556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34" name="Rectangle 62"/>
              <p:cNvSpPr>
                <a:spLocks noChangeArrowheads="1"/>
              </p:cNvSpPr>
              <p:nvPr/>
            </p:nvSpPr>
            <p:spPr bwMode="auto">
              <a:xfrm>
                <a:off x="566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grpSp>
        <p:sp>
          <p:nvSpPr>
            <p:cNvPr id="54335" name="Rectangle 63"/>
            <p:cNvSpPr>
              <a:spLocks noChangeArrowheads="1"/>
            </p:cNvSpPr>
            <p:nvPr userDrawn="1"/>
          </p:nvSpPr>
          <p:spPr bwMode="auto">
            <a:xfrm>
              <a:off x="429" y="0"/>
              <a:ext cx="5331" cy="4320"/>
            </a:xfrm>
            <a:prstGeom prst="rect">
              <a:avLst/>
            </a:prstGeom>
            <a:solidFill>
              <a:schemeClr val="accent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36" name="Rectangle 64"/>
            <p:cNvSpPr>
              <a:spLocks noChangeArrowheads="1"/>
            </p:cNvSpPr>
            <p:nvPr userDrawn="1"/>
          </p:nvSpPr>
          <p:spPr bwMode="auto">
            <a:xfrm>
              <a:off x="0" y="0"/>
              <a:ext cx="5760" cy="321"/>
            </a:xfrm>
            <a:prstGeom prst="rect">
              <a:avLst/>
            </a:prstGeom>
            <a:solidFill>
              <a:schemeClr va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grpSp>
      <p:sp>
        <p:nvSpPr>
          <p:cNvPr id="54337" name="Rectangle 65"/>
          <p:cNvSpPr>
            <a:spLocks noChangeArrowheads="1"/>
          </p:cNvSpPr>
          <p:nvPr/>
        </p:nvSpPr>
        <p:spPr bwMode="auto">
          <a:xfrm>
            <a:off x="4673601" y="2590800"/>
            <a:ext cx="6523567" cy="76200"/>
          </a:xfrm>
          <a:prstGeom prst="rect">
            <a:avLst/>
          </a:prstGeom>
          <a:solidFill>
            <a:schemeClr va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kumimoji="1" lang="tr-TR" altLang="tr-TR" sz="2400">
              <a:solidFill>
                <a:srgbClr val="000000"/>
              </a:solidFill>
            </a:endParaRPr>
          </a:p>
        </p:txBody>
      </p:sp>
      <p:sp>
        <p:nvSpPr>
          <p:cNvPr id="54338" name="Rectangle 66"/>
          <p:cNvSpPr>
            <a:spLocks noGrp="1" noChangeArrowheads="1"/>
          </p:cNvSpPr>
          <p:nvPr>
            <p:ph type="ctrTitle" sz="quarter"/>
          </p:nvPr>
        </p:nvSpPr>
        <p:spPr>
          <a:xfrm>
            <a:off x="1039285" y="1759447"/>
            <a:ext cx="10238316" cy="769441"/>
          </a:xfrm>
        </p:spPr>
        <p:txBody>
          <a:bodyPr/>
          <a:lstStyle>
            <a:lvl1pPr algn="r">
              <a:defRPr/>
            </a:lvl1pPr>
          </a:lstStyle>
          <a:p>
            <a:pPr lvl="0"/>
            <a:r>
              <a:rPr lang="en-US" altLang="tr-TR" noProof="0" smtClean="0"/>
              <a:t>Click to edit Master title style</a:t>
            </a:r>
          </a:p>
        </p:txBody>
      </p:sp>
      <p:sp>
        <p:nvSpPr>
          <p:cNvPr id="54339" name="Rectangle 67"/>
          <p:cNvSpPr>
            <a:spLocks noGrp="1" noChangeArrowheads="1"/>
          </p:cNvSpPr>
          <p:nvPr>
            <p:ph type="subTitle" sz="quarter" idx="1"/>
          </p:nvPr>
        </p:nvSpPr>
        <p:spPr>
          <a:xfrm>
            <a:off x="5361517" y="2860676"/>
            <a:ext cx="5916083" cy="3114675"/>
          </a:xfrm>
        </p:spPr>
        <p:txBody>
          <a:bodyPr/>
          <a:lstStyle>
            <a:lvl1pPr marL="0" indent="0">
              <a:buFont typeface="Wingdings" panose="05000000000000000000" pitchFamily="2" charset="2"/>
              <a:buNone/>
              <a:defRPr/>
            </a:lvl1pPr>
          </a:lstStyle>
          <a:p>
            <a:pPr lvl="0"/>
            <a:r>
              <a:rPr lang="en-US" altLang="tr-TR" noProof="0" smtClean="0"/>
              <a:t>Click to edit Master subtitle style</a:t>
            </a:r>
          </a:p>
        </p:txBody>
      </p:sp>
      <p:sp>
        <p:nvSpPr>
          <p:cNvPr id="54340" name="Rectangle 68"/>
          <p:cNvSpPr>
            <a:spLocks noGrp="1" noChangeArrowheads="1"/>
          </p:cNvSpPr>
          <p:nvPr>
            <p:ph type="dt" sz="quarter" idx="2"/>
          </p:nvPr>
        </p:nvSpPr>
        <p:spPr>
          <a:xfrm>
            <a:off x="914400" y="6248400"/>
            <a:ext cx="2540000" cy="457200"/>
          </a:xfrm>
        </p:spPr>
        <p:txBody>
          <a:bodyPr/>
          <a:lstStyle>
            <a:lvl1pPr>
              <a:defRPr/>
            </a:lvl1pPr>
          </a:lstStyle>
          <a:p>
            <a:endParaRPr lang="en-US" altLang="tr-TR">
              <a:solidFill>
                <a:srgbClr val="000000"/>
              </a:solidFill>
            </a:endParaRPr>
          </a:p>
        </p:txBody>
      </p:sp>
      <p:sp>
        <p:nvSpPr>
          <p:cNvPr id="54341" name="Rectangle 69"/>
          <p:cNvSpPr>
            <a:spLocks noGrp="1" noChangeArrowheads="1"/>
          </p:cNvSpPr>
          <p:nvPr>
            <p:ph type="ftr" sz="quarter" idx="3"/>
          </p:nvPr>
        </p:nvSpPr>
        <p:spPr>
          <a:xfrm>
            <a:off x="4165600" y="6248400"/>
            <a:ext cx="3860800" cy="457200"/>
          </a:xfrm>
        </p:spPr>
        <p:txBody>
          <a:bodyPr/>
          <a:lstStyle>
            <a:lvl1pPr>
              <a:defRPr/>
            </a:lvl1pPr>
          </a:lstStyle>
          <a:p>
            <a:endParaRPr lang="en-US" altLang="tr-TR">
              <a:solidFill>
                <a:srgbClr val="000000"/>
              </a:solidFill>
            </a:endParaRPr>
          </a:p>
        </p:txBody>
      </p:sp>
      <p:sp>
        <p:nvSpPr>
          <p:cNvPr id="54342" name="Rectangle 70"/>
          <p:cNvSpPr>
            <a:spLocks noGrp="1" noChangeArrowheads="1"/>
          </p:cNvSpPr>
          <p:nvPr>
            <p:ph type="sldNum" sz="quarter" idx="4"/>
          </p:nvPr>
        </p:nvSpPr>
        <p:spPr>
          <a:xfrm>
            <a:off x="8737600" y="6248400"/>
            <a:ext cx="2540000" cy="457200"/>
          </a:xfrm>
        </p:spPr>
        <p:txBody>
          <a:bodyPr/>
          <a:lstStyle>
            <a:lvl1pPr>
              <a:defRPr/>
            </a:lvl1pPr>
          </a:lstStyle>
          <a:p>
            <a:fld id="{2DA54E85-4D03-47E7-9988-4BCBAFB3B041}" type="slidenum">
              <a:rPr lang="en-US" altLang="tr-TR">
                <a:solidFill>
                  <a:srgbClr val="000000"/>
                </a:solidFill>
              </a:rPr>
              <a:pPr/>
              <a:t>‹#›</a:t>
            </a:fld>
            <a:endParaRPr lang="en-US" altLang="tr-TR">
              <a:solidFill>
                <a:srgbClr val="000000"/>
              </a:solidFill>
            </a:endParaRPr>
          </a:p>
        </p:txBody>
      </p:sp>
    </p:spTree>
    <p:extLst>
      <p:ext uri="{BB962C8B-B14F-4D97-AF65-F5344CB8AC3E}">
        <p14:creationId xmlns:p14="http://schemas.microsoft.com/office/powerpoint/2010/main" val="2962889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en-US" altLang="tr-TR">
              <a:solidFill>
                <a:srgbClr val="000000"/>
              </a:solidFill>
            </a:endParaRPr>
          </a:p>
        </p:txBody>
      </p:sp>
      <p:sp>
        <p:nvSpPr>
          <p:cNvPr id="5" name="Altbilgi Yer Tutucusu 4"/>
          <p:cNvSpPr>
            <a:spLocks noGrp="1"/>
          </p:cNvSpPr>
          <p:nvPr>
            <p:ph type="ftr" sz="quarter" idx="11"/>
          </p:nvPr>
        </p:nvSpPr>
        <p:spPr/>
        <p:txBody>
          <a:bodyPr/>
          <a:lstStyle>
            <a:lvl1pPr>
              <a:defRPr/>
            </a:lvl1pPr>
          </a:lstStyle>
          <a:p>
            <a:endParaRPr lang="en-US" altLang="tr-TR">
              <a:solidFill>
                <a:srgbClr val="000000"/>
              </a:solidFill>
            </a:endParaRPr>
          </a:p>
        </p:txBody>
      </p:sp>
      <p:sp>
        <p:nvSpPr>
          <p:cNvPr id="6" name="Slayt Numarası Yer Tutucusu 5"/>
          <p:cNvSpPr>
            <a:spLocks noGrp="1"/>
          </p:cNvSpPr>
          <p:nvPr>
            <p:ph type="sldNum" sz="quarter" idx="12"/>
          </p:nvPr>
        </p:nvSpPr>
        <p:spPr/>
        <p:txBody>
          <a:bodyPr/>
          <a:lstStyle>
            <a:lvl1pPr>
              <a:defRPr/>
            </a:lvl1pPr>
          </a:lstStyle>
          <a:p>
            <a:fld id="{205CE480-F35A-49DC-BBA4-875691101F52}" type="slidenum">
              <a:rPr lang="en-US" altLang="tr-TR">
                <a:solidFill>
                  <a:srgbClr val="000000"/>
                </a:solidFill>
              </a:rPr>
              <a:pPr/>
              <a:t>‹#›</a:t>
            </a:fld>
            <a:endParaRPr lang="en-US" altLang="tr-TR">
              <a:solidFill>
                <a:srgbClr val="000000"/>
              </a:solidFill>
            </a:endParaRPr>
          </a:p>
        </p:txBody>
      </p:sp>
    </p:spTree>
    <p:extLst>
      <p:ext uri="{BB962C8B-B14F-4D97-AF65-F5344CB8AC3E}">
        <p14:creationId xmlns:p14="http://schemas.microsoft.com/office/powerpoint/2010/main" val="1608237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en-US" altLang="tr-TR">
              <a:solidFill>
                <a:srgbClr val="000000"/>
              </a:solidFill>
            </a:endParaRPr>
          </a:p>
        </p:txBody>
      </p:sp>
      <p:sp>
        <p:nvSpPr>
          <p:cNvPr id="5" name="Altbilgi Yer Tutucusu 4"/>
          <p:cNvSpPr>
            <a:spLocks noGrp="1"/>
          </p:cNvSpPr>
          <p:nvPr>
            <p:ph type="ftr" sz="quarter" idx="11"/>
          </p:nvPr>
        </p:nvSpPr>
        <p:spPr/>
        <p:txBody>
          <a:bodyPr/>
          <a:lstStyle>
            <a:lvl1pPr>
              <a:defRPr/>
            </a:lvl1pPr>
          </a:lstStyle>
          <a:p>
            <a:endParaRPr lang="en-US" altLang="tr-TR">
              <a:solidFill>
                <a:srgbClr val="000000"/>
              </a:solidFill>
            </a:endParaRPr>
          </a:p>
        </p:txBody>
      </p:sp>
      <p:sp>
        <p:nvSpPr>
          <p:cNvPr id="6" name="Slayt Numarası Yer Tutucusu 5"/>
          <p:cNvSpPr>
            <a:spLocks noGrp="1"/>
          </p:cNvSpPr>
          <p:nvPr>
            <p:ph type="sldNum" sz="quarter" idx="12"/>
          </p:nvPr>
        </p:nvSpPr>
        <p:spPr/>
        <p:txBody>
          <a:bodyPr/>
          <a:lstStyle>
            <a:lvl1pPr>
              <a:defRPr/>
            </a:lvl1pPr>
          </a:lstStyle>
          <a:p>
            <a:fld id="{205CE480-F35A-49DC-BBA4-875691101F52}" type="slidenum">
              <a:rPr lang="en-US" altLang="tr-TR">
                <a:solidFill>
                  <a:srgbClr val="000000"/>
                </a:solidFill>
              </a:rPr>
              <a:pPr/>
              <a:t>‹#›</a:t>
            </a:fld>
            <a:endParaRPr lang="en-US" altLang="tr-TR">
              <a:solidFill>
                <a:srgbClr val="000000"/>
              </a:solidFill>
            </a:endParaRPr>
          </a:p>
        </p:txBody>
      </p:sp>
    </p:spTree>
    <p:extLst>
      <p:ext uri="{BB962C8B-B14F-4D97-AF65-F5344CB8AC3E}">
        <p14:creationId xmlns:p14="http://schemas.microsoft.com/office/powerpoint/2010/main" val="33323211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en-US" altLang="tr-TR">
              <a:solidFill>
                <a:srgbClr val="000000"/>
              </a:solidFill>
            </a:endParaRPr>
          </a:p>
        </p:txBody>
      </p:sp>
      <p:sp>
        <p:nvSpPr>
          <p:cNvPr id="5" name="Altbilgi Yer Tutucusu 4"/>
          <p:cNvSpPr>
            <a:spLocks noGrp="1"/>
          </p:cNvSpPr>
          <p:nvPr>
            <p:ph type="ftr" sz="quarter" idx="11"/>
          </p:nvPr>
        </p:nvSpPr>
        <p:spPr/>
        <p:txBody>
          <a:bodyPr/>
          <a:lstStyle>
            <a:lvl1pPr>
              <a:defRPr/>
            </a:lvl1pPr>
          </a:lstStyle>
          <a:p>
            <a:endParaRPr lang="en-US" altLang="tr-TR">
              <a:solidFill>
                <a:srgbClr val="000000"/>
              </a:solidFill>
            </a:endParaRPr>
          </a:p>
        </p:txBody>
      </p:sp>
      <p:sp>
        <p:nvSpPr>
          <p:cNvPr id="6" name="Slayt Numarası Yer Tutucusu 5"/>
          <p:cNvSpPr>
            <a:spLocks noGrp="1"/>
          </p:cNvSpPr>
          <p:nvPr>
            <p:ph type="sldNum" sz="quarter" idx="12"/>
          </p:nvPr>
        </p:nvSpPr>
        <p:spPr/>
        <p:txBody>
          <a:bodyPr/>
          <a:lstStyle>
            <a:lvl1pPr>
              <a:defRPr/>
            </a:lvl1pPr>
          </a:lstStyle>
          <a:p>
            <a:fld id="{205CE480-F35A-49DC-BBA4-875691101F52}" type="slidenum">
              <a:rPr lang="en-US" altLang="tr-TR">
                <a:solidFill>
                  <a:srgbClr val="000000"/>
                </a:solidFill>
              </a:rPr>
              <a:pPr/>
              <a:t>‹#›</a:t>
            </a:fld>
            <a:endParaRPr lang="en-US" altLang="tr-TR">
              <a:solidFill>
                <a:srgbClr val="000000"/>
              </a:solidFill>
            </a:endParaRPr>
          </a:p>
        </p:txBody>
      </p:sp>
    </p:spTree>
    <p:extLst>
      <p:ext uri="{BB962C8B-B14F-4D97-AF65-F5344CB8AC3E}">
        <p14:creationId xmlns:p14="http://schemas.microsoft.com/office/powerpoint/2010/main" val="41555388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en-US" altLang="tr-TR">
              <a:solidFill>
                <a:srgbClr val="000000"/>
              </a:solidFill>
            </a:endParaRPr>
          </a:p>
        </p:txBody>
      </p:sp>
      <p:sp>
        <p:nvSpPr>
          <p:cNvPr id="5" name="Altbilgi Yer Tutucusu 4"/>
          <p:cNvSpPr>
            <a:spLocks noGrp="1"/>
          </p:cNvSpPr>
          <p:nvPr>
            <p:ph type="ftr" sz="quarter" idx="11"/>
          </p:nvPr>
        </p:nvSpPr>
        <p:spPr/>
        <p:txBody>
          <a:bodyPr/>
          <a:lstStyle>
            <a:lvl1pPr>
              <a:defRPr/>
            </a:lvl1pPr>
          </a:lstStyle>
          <a:p>
            <a:endParaRPr lang="en-US" altLang="tr-TR">
              <a:solidFill>
                <a:srgbClr val="000000"/>
              </a:solidFill>
            </a:endParaRPr>
          </a:p>
        </p:txBody>
      </p:sp>
      <p:sp>
        <p:nvSpPr>
          <p:cNvPr id="6" name="Slayt Numarası Yer Tutucusu 5"/>
          <p:cNvSpPr>
            <a:spLocks noGrp="1"/>
          </p:cNvSpPr>
          <p:nvPr>
            <p:ph type="sldNum" sz="quarter" idx="12"/>
          </p:nvPr>
        </p:nvSpPr>
        <p:spPr/>
        <p:txBody>
          <a:bodyPr/>
          <a:lstStyle>
            <a:lvl1pPr>
              <a:defRPr/>
            </a:lvl1pPr>
          </a:lstStyle>
          <a:p>
            <a:fld id="{205CE480-F35A-49DC-BBA4-875691101F52}" type="slidenum">
              <a:rPr lang="en-US" altLang="tr-TR">
                <a:solidFill>
                  <a:srgbClr val="000000"/>
                </a:solidFill>
              </a:rPr>
              <a:pPr/>
              <a:t>‹#›</a:t>
            </a:fld>
            <a:endParaRPr lang="en-US" altLang="tr-TR">
              <a:solidFill>
                <a:srgbClr val="000000"/>
              </a:solidFill>
            </a:endParaRPr>
          </a:p>
        </p:txBody>
      </p:sp>
    </p:spTree>
    <p:extLst>
      <p:ext uri="{BB962C8B-B14F-4D97-AF65-F5344CB8AC3E}">
        <p14:creationId xmlns:p14="http://schemas.microsoft.com/office/powerpoint/2010/main" val="41955031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en-US" altLang="tr-TR">
              <a:solidFill>
                <a:srgbClr val="000000"/>
              </a:solidFill>
            </a:endParaRPr>
          </a:p>
        </p:txBody>
      </p:sp>
      <p:sp>
        <p:nvSpPr>
          <p:cNvPr id="5" name="Altbilgi Yer Tutucusu 4"/>
          <p:cNvSpPr>
            <a:spLocks noGrp="1"/>
          </p:cNvSpPr>
          <p:nvPr>
            <p:ph type="ftr" sz="quarter" idx="11"/>
          </p:nvPr>
        </p:nvSpPr>
        <p:spPr/>
        <p:txBody>
          <a:bodyPr/>
          <a:lstStyle>
            <a:lvl1pPr>
              <a:defRPr/>
            </a:lvl1pPr>
          </a:lstStyle>
          <a:p>
            <a:endParaRPr lang="en-US" altLang="tr-TR">
              <a:solidFill>
                <a:srgbClr val="000000"/>
              </a:solidFill>
            </a:endParaRPr>
          </a:p>
        </p:txBody>
      </p:sp>
      <p:sp>
        <p:nvSpPr>
          <p:cNvPr id="6" name="Slayt Numarası Yer Tutucusu 5"/>
          <p:cNvSpPr>
            <a:spLocks noGrp="1"/>
          </p:cNvSpPr>
          <p:nvPr>
            <p:ph type="sldNum" sz="quarter" idx="12"/>
          </p:nvPr>
        </p:nvSpPr>
        <p:spPr/>
        <p:txBody>
          <a:bodyPr/>
          <a:lstStyle>
            <a:lvl1pPr>
              <a:defRPr/>
            </a:lvl1pPr>
          </a:lstStyle>
          <a:p>
            <a:fld id="{205CE480-F35A-49DC-BBA4-875691101F52}" type="slidenum">
              <a:rPr lang="en-US" altLang="tr-TR">
                <a:solidFill>
                  <a:srgbClr val="000000"/>
                </a:solidFill>
              </a:rPr>
              <a:pPr/>
              <a:t>‹#›</a:t>
            </a:fld>
            <a:endParaRPr lang="en-US" altLang="tr-TR">
              <a:solidFill>
                <a:srgbClr val="000000"/>
              </a:solidFill>
            </a:endParaRPr>
          </a:p>
        </p:txBody>
      </p:sp>
    </p:spTree>
    <p:extLst>
      <p:ext uri="{BB962C8B-B14F-4D97-AF65-F5344CB8AC3E}">
        <p14:creationId xmlns:p14="http://schemas.microsoft.com/office/powerpoint/2010/main" val="20125819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lvl1pPr>
              <a:defRPr/>
            </a:lvl1pPr>
          </a:lstStyle>
          <a:p>
            <a:endParaRPr lang="en-US" altLang="tr-TR">
              <a:solidFill>
                <a:srgbClr val="000000"/>
              </a:solidFill>
            </a:endParaRPr>
          </a:p>
        </p:txBody>
      </p:sp>
      <p:sp>
        <p:nvSpPr>
          <p:cNvPr id="4" name="Altbilgi Yer Tutucusu 3"/>
          <p:cNvSpPr>
            <a:spLocks noGrp="1"/>
          </p:cNvSpPr>
          <p:nvPr>
            <p:ph type="ftr" sz="quarter" idx="11"/>
          </p:nvPr>
        </p:nvSpPr>
        <p:spPr/>
        <p:txBody>
          <a:bodyPr/>
          <a:lstStyle>
            <a:lvl1pPr>
              <a:defRPr/>
            </a:lvl1pPr>
          </a:lstStyle>
          <a:p>
            <a:endParaRPr lang="en-US" altLang="tr-TR">
              <a:solidFill>
                <a:srgbClr val="000000"/>
              </a:solidFill>
            </a:endParaRPr>
          </a:p>
        </p:txBody>
      </p:sp>
      <p:sp>
        <p:nvSpPr>
          <p:cNvPr id="5" name="Slayt Numarası Yer Tutucusu 4"/>
          <p:cNvSpPr>
            <a:spLocks noGrp="1"/>
          </p:cNvSpPr>
          <p:nvPr>
            <p:ph type="sldNum" sz="quarter" idx="12"/>
          </p:nvPr>
        </p:nvSpPr>
        <p:spPr/>
        <p:txBody>
          <a:bodyPr/>
          <a:lstStyle>
            <a:lvl1pPr>
              <a:defRPr/>
            </a:lvl1pPr>
          </a:lstStyle>
          <a:p>
            <a:fld id="{405E504B-BB19-42E9-AB80-0683C54956A7}" type="slidenum">
              <a:rPr lang="en-US" altLang="tr-TR">
                <a:solidFill>
                  <a:srgbClr val="000000"/>
                </a:solidFill>
              </a:rPr>
              <a:pPr/>
              <a:t>‹#›</a:t>
            </a:fld>
            <a:endParaRPr lang="en-US" altLang="tr-TR">
              <a:solidFill>
                <a:srgbClr val="000000"/>
              </a:solidFill>
            </a:endParaRPr>
          </a:p>
        </p:txBody>
      </p:sp>
    </p:spTree>
    <p:extLst>
      <p:ext uri="{BB962C8B-B14F-4D97-AF65-F5344CB8AC3E}">
        <p14:creationId xmlns:p14="http://schemas.microsoft.com/office/powerpoint/2010/main" val="24558917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lvl1pPr>
              <a:defRPr/>
            </a:lvl1pPr>
          </a:lstStyle>
          <a:p>
            <a:endParaRPr lang="en-US" altLang="tr-TR">
              <a:solidFill>
                <a:srgbClr val="000000"/>
              </a:solidFill>
            </a:endParaRPr>
          </a:p>
        </p:txBody>
      </p:sp>
      <p:sp>
        <p:nvSpPr>
          <p:cNvPr id="4" name="Altbilgi Yer Tutucusu 3"/>
          <p:cNvSpPr>
            <a:spLocks noGrp="1"/>
          </p:cNvSpPr>
          <p:nvPr>
            <p:ph type="ftr" sz="quarter" idx="11"/>
          </p:nvPr>
        </p:nvSpPr>
        <p:spPr/>
        <p:txBody>
          <a:bodyPr/>
          <a:lstStyle>
            <a:lvl1pPr>
              <a:defRPr/>
            </a:lvl1pPr>
          </a:lstStyle>
          <a:p>
            <a:endParaRPr lang="en-US" altLang="tr-TR">
              <a:solidFill>
                <a:srgbClr val="000000"/>
              </a:solidFill>
            </a:endParaRPr>
          </a:p>
        </p:txBody>
      </p:sp>
      <p:sp>
        <p:nvSpPr>
          <p:cNvPr id="5" name="Slayt Numarası Yer Tutucusu 4"/>
          <p:cNvSpPr>
            <a:spLocks noGrp="1"/>
          </p:cNvSpPr>
          <p:nvPr>
            <p:ph type="sldNum" sz="quarter" idx="12"/>
          </p:nvPr>
        </p:nvSpPr>
        <p:spPr/>
        <p:txBody>
          <a:bodyPr/>
          <a:lstStyle>
            <a:lvl1pPr>
              <a:defRPr/>
            </a:lvl1pPr>
          </a:lstStyle>
          <a:p>
            <a:fld id="{405E504B-BB19-42E9-AB80-0683C54956A7}" type="slidenum">
              <a:rPr lang="en-US" altLang="tr-TR">
                <a:solidFill>
                  <a:srgbClr val="000000"/>
                </a:solidFill>
              </a:rPr>
              <a:pPr/>
              <a:t>‹#›</a:t>
            </a:fld>
            <a:endParaRPr lang="en-US" altLang="tr-TR">
              <a:solidFill>
                <a:srgbClr val="000000"/>
              </a:solidFill>
            </a:endParaRPr>
          </a:p>
        </p:txBody>
      </p:sp>
    </p:spTree>
    <p:extLst>
      <p:ext uri="{BB962C8B-B14F-4D97-AF65-F5344CB8AC3E}">
        <p14:creationId xmlns:p14="http://schemas.microsoft.com/office/powerpoint/2010/main" val="23879318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en-US" altLang="tr-TR">
              <a:solidFill>
                <a:srgbClr val="000000"/>
              </a:solidFill>
            </a:endParaRPr>
          </a:p>
        </p:txBody>
      </p:sp>
      <p:sp>
        <p:nvSpPr>
          <p:cNvPr id="5" name="Altbilgi Yer Tutucusu 4"/>
          <p:cNvSpPr>
            <a:spLocks noGrp="1"/>
          </p:cNvSpPr>
          <p:nvPr>
            <p:ph type="ftr" sz="quarter" idx="11"/>
          </p:nvPr>
        </p:nvSpPr>
        <p:spPr/>
        <p:txBody>
          <a:bodyPr/>
          <a:lstStyle>
            <a:lvl1pPr>
              <a:defRPr/>
            </a:lvl1pPr>
          </a:lstStyle>
          <a:p>
            <a:endParaRPr lang="en-US" altLang="tr-TR">
              <a:solidFill>
                <a:srgbClr val="000000"/>
              </a:solidFill>
            </a:endParaRPr>
          </a:p>
        </p:txBody>
      </p:sp>
      <p:sp>
        <p:nvSpPr>
          <p:cNvPr id="6" name="Slayt Numarası Yer Tutucusu 5"/>
          <p:cNvSpPr>
            <a:spLocks noGrp="1"/>
          </p:cNvSpPr>
          <p:nvPr>
            <p:ph type="sldNum" sz="quarter" idx="12"/>
          </p:nvPr>
        </p:nvSpPr>
        <p:spPr/>
        <p:txBody>
          <a:bodyPr/>
          <a:lstStyle>
            <a:lvl1pPr>
              <a:defRPr/>
            </a:lvl1pPr>
          </a:lstStyle>
          <a:p>
            <a:fld id="{205CE480-F35A-49DC-BBA4-875691101F52}" type="slidenum">
              <a:rPr lang="en-US" altLang="tr-TR">
                <a:solidFill>
                  <a:srgbClr val="000000"/>
                </a:solidFill>
              </a:rPr>
              <a:pPr/>
              <a:t>‹#›</a:t>
            </a:fld>
            <a:endParaRPr lang="en-US" altLang="tr-TR">
              <a:solidFill>
                <a:srgbClr val="000000"/>
              </a:solidFill>
            </a:endParaRPr>
          </a:p>
        </p:txBody>
      </p:sp>
    </p:spTree>
    <p:extLst>
      <p:ext uri="{BB962C8B-B14F-4D97-AF65-F5344CB8AC3E}">
        <p14:creationId xmlns:p14="http://schemas.microsoft.com/office/powerpoint/2010/main" val="4439852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cSld name="Başlık Slaydı">
    <p:spTree>
      <p:nvGrpSpPr>
        <p:cNvPr id="1" name=""/>
        <p:cNvGrpSpPr/>
        <p:nvPr/>
      </p:nvGrpSpPr>
      <p:grpSpPr>
        <a:xfrm>
          <a:off x="0" y="0"/>
          <a:ext cx="0" cy="0"/>
          <a:chOff x="0" y="0"/>
          <a:chExt cx="0" cy="0"/>
        </a:xfrm>
      </p:grpSpPr>
      <p:grpSp>
        <p:nvGrpSpPr>
          <p:cNvPr id="54347" name="Group 75"/>
          <p:cNvGrpSpPr>
            <a:grpSpLocks/>
          </p:cNvGrpSpPr>
          <p:nvPr/>
        </p:nvGrpSpPr>
        <p:grpSpPr bwMode="auto">
          <a:xfrm>
            <a:off x="-4233" y="1"/>
            <a:ext cx="12196233" cy="6867525"/>
            <a:chOff x="-2" y="0"/>
            <a:chExt cx="5762" cy="4326"/>
          </a:xfrm>
        </p:grpSpPr>
        <p:grpSp>
          <p:nvGrpSpPr>
            <p:cNvPr id="54343" name="Group 71"/>
            <p:cNvGrpSpPr>
              <a:grpSpLocks/>
            </p:cNvGrpSpPr>
            <p:nvPr userDrawn="1"/>
          </p:nvGrpSpPr>
          <p:grpSpPr bwMode="auto">
            <a:xfrm>
              <a:off x="-2" y="0"/>
              <a:ext cx="5712" cy="4326"/>
              <a:chOff x="-2" y="0"/>
              <a:chExt cx="5712" cy="4326"/>
            </a:xfrm>
          </p:grpSpPr>
          <p:sp>
            <p:nvSpPr>
              <p:cNvPr id="54275" name="Rectangle 3"/>
              <p:cNvSpPr>
                <a:spLocks noChangeArrowheads="1"/>
              </p:cNvSpPr>
              <p:nvPr/>
            </p:nvSpPr>
            <p:spPr bwMode="auto">
              <a:xfrm>
                <a:off x="-2" y="0"/>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276" name="Rectangle 4"/>
              <p:cNvSpPr>
                <a:spLocks noChangeArrowheads="1"/>
              </p:cNvSpPr>
              <p:nvPr/>
            </p:nvSpPr>
            <p:spPr bwMode="auto">
              <a:xfrm>
                <a:off x="9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277" name="Rectangle 5"/>
              <p:cNvSpPr>
                <a:spLocks noChangeArrowheads="1"/>
              </p:cNvSpPr>
              <p:nvPr/>
            </p:nvSpPr>
            <p:spPr bwMode="auto">
              <a:xfrm>
                <a:off x="19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278" name="Rectangle 6"/>
              <p:cNvSpPr>
                <a:spLocks noChangeArrowheads="1"/>
              </p:cNvSpPr>
              <p:nvPr/>
            </p:nvSpPr>
            <p:spPr bwMode="auto">
              <a:xfrm>
                <a:off x="28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279" name="Rectangle 7"/>
              <p:cNvSpPr>
                <a:spLocks noChangeArrowheads="1"/>
              </p:cNvSpPr>
              <p:nvPr/>
            </p:nvSpPr>
            <p:spPr bwMode="auto">
              <a:xfrm>
                <a:off x="38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280" name="Rectangle 8"/>
              <p:cNvSpPr>
                <a:spLocks noChangeArrowheads="1"/>
              </p:cNvSpPr>
              <p:nvPr/>
            </p:nvSpPr>
            <p:spPr bwMode="auto">
              <a:xfrm>
                <a:off x="47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281" name="Rectangle 9"/>
              <p:cNvSpPr>
                <a:spLocks noChangeArrowheads="1"/>
              </p:cNvSpPr>
              <p:nvPr/>
            </p:nvSpPr>
            <p:spPr bwMode="auto">
              <a:xfrm>
                <a:off x="57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282" name="Rectangle 10"/>
              <p:cNvSpPr>
                <a:spLocks noChangeArrowheads="1"/>
              </p:cNvSpPr>
              <p:nvPr/>
            </p:nvSpPr>
            <p:spPr bwMode="auto">
              <a:xfrm>
                <a:off x="67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283" name="Rectangle 11"/>
              <p:cNvSpPr>
                <a:spLocks noChangeArrowheads="1"/>
              </p:cNvSpPr>
              <p:nvPr/>
            </p:nvSpPr>
            <p:spPr bwMode="auto">
              <a:xfrm>
                <a:off x="76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284" name="Rectangle 12"/>
              <p:cNvSpPr>
                <a:spLocks noChangeArrowheads="1"/>
              </p:cNvSpPr>
              <p:nvPr/>
            </p:nvSpPr>
            <p:spPr bwMode="auto">
              <a:xfrm>
                <a:off x="86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285" name="Rectangle 13"/>
              <p:cNvSpPr>
                <a:spLocks noChangeArrowheads="1"/>
              </p:cNvSpPr>
              <p:nvPr/>
            </p:nvSpPr>
            <p:spPr bwMode="auto">
              <a:xfrm>
                <a:off x="95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286" name="Rectangle 14"/>
              <p:cNvSpPr>
                <a:spLocks noChangeArrowheads="1"/>
              </p:cNvSpPr>
              <p:nvPr/>
            </p:nvSpPr>
            <p:spPr bwMode="auto">
              <a:xfrm>
                <a:off x="105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287" name="Rectangle 15"/>
              <p:cNvSpPr>
                <a:spLocks noChangeArrowheads="1"/>
              </p:cNvSpPr>
              <p:nvPr/>
            </p:nvSpPr>
            <p:spPr bwMode="auto">
              <a:xfrm>
                <a:off x="115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288" name="Rectangle 16"/>
              <p:cNvSpPr>
                <a:spLocks noChangeArrowheads="1"/>
              </p:cNvSpPr>
              <p:nvPr/>
            </p:nvSpPr>
            <p:spPr bwMode="auto">
              <a:xfrm>
                <a:off x="124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289" name="Rectangle 17"/>
              <p:cNvSpPr>
                <a:spLocks noChangeArrowheads="1"/>
              </p:cNvSpPr>
              <p:nvPr/>
            </p:nvSpPr>
            <p:spPr bwMode="auto">
              <a:xfrm>
                <a:off x="134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290" name="Rectangle 18"/>
              <p:cNvSpPr>
                <a:spLocks noChangeArrowheads="1"/>
              </p:cNvSpPr>
              <p:nvPr/>
            </p:nvSpPr>
            <p:spPr bwMode="auto">
              <a:xfrm>
                <a:off x="143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291" name="Rectangle 19"/>
              <p:cNvSpPr>
                <a:spLocks noChangeArrowheads="1"/>
              </p:cNvSpPr>
              <p:nvPr/>
            </p:nvSpPr>
            <p:spPr bwMode="auto">
              <a:xfrm>
                <a:off x="153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292" name="Rectangle 20"/>
              <p:cNvSpPr>
                <a:spLocks noChangeArrowheads="1"/>
              </p:cNvSpPr>
              <p:nvPr/>
            </p:nvSpPr>
            <p:spPr bwMode="auto">
              <a:xfrm>
                <a:off x="163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293" name="Rectangle 21"/>
              <p:cNvSpPr>
                <a:spLocks noChangeArrowheads="1"/>
              </p:cNvSpPr>
              <p:nvPr/>
            </p:nvSpPr>
            <p:spPr bwMode="auto">
              <a:xfrm>
                <a:off x="172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294" name="Rectangle 22"/>
              <p:cNvSpPr>
                <a:spLocks noChangeArrowheads="1"/>
              </p:cNvSpPr>
              <p:nvPr/>
            </p:nvSpPr>
            <p:spPr bwMode="auto">
              <a:xfrm>
                <a:off x="182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295" name="Rectangle 23"/>
              <p:cNvSpPr>
                <a:spLocks noChangeArrowheads="1"/>
              </p:cNvSpPr>
              <p:nvPr/>
            </p:nvSpPr>
            <p:spPr bwMode="auto">
              <a:xfrm>
                <a:off x="191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296" name="Rectangle 24"/>
              <p:cNvSpPr>
                <a:spLocks noChangeArrowheads="1"/>
              </p:cNvSpPr>
              <p:nvPr/>
            </p:nvSpPr>
            <p:spPr bwMode="auto">
              <a:xfrm>
                <a:off x="201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297" name="Rectangle 25"/>
              <p:cNvSpPr>
                <a:spLocks noChangeArrowheads="1"/>
              </p:cNvSpPr>
              <p:nvPr/>
            </p:nvSpPr>
            <p:spPr bwMode="auto">
              <a:xfrm>
                <a:off x="211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298" name="Rectangle 26"/>
              <p:cNvSpPr>
                <a:spLocks noChangeArrowheads="1"/>
              </p:cNvSpPr>
              <p:nvPr/>
            </p:nvSpPr>
            <p:spPr bwMode="auto">
              <a:xfrm>
                <a:off x="220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299" name="Rectangle 27"/>
              <p:cNvSpPr>
                <a:spLocks noChangeArrowheads="1"/>
              </p:cNvSpPr>
              <p:nvPr/>
            </p:nvSpPr>
            <p:spPr bwMode="auto">
              <a:xfrm>
                <a:off x="230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00" name="Rectangle 28"/>
              <p:cNvSpPr>
                <a:spLocks noChangeArrowheads="1"/>
              </p:cNvSpPr>
              <p:nvPr/>
            </p:nvSpPr>
            <p:spPr bwMode="auto">
              <a:xfrm>
                <a:off x="239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01" name="Rectangle 29"/>
              <p:cNvSpPr>
                <a:spLocks noChangeArrowheads="1"/>
              </p:cNvSpPr>
              <p:nvPr/>
            </p:nvSpPr>
            <p:spPr bwMode="auto">
              <a:xfrm>
                <a:off x="249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02" name="Rectangle 30"/>
              <p:cNvSpPr>
                <a:spLocks noChangeArrowheads="1"/>
              </p:cNvSpPr>
              <p:nvPr/>
            </p:nvSpPr>
            <p:spPr bwMode="auto">
              <a:xfrm>
                <a:off x="259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03" name="Rectangle 31"/>
              <p:cNvSpPr>
                <a:spLocks noChangeArrowheads="1"/>
              </p:cNvSpPr>
              <p:nvPr/>
            </p:nvSpPr>
            <p:spPr bwMode="auto">
              <a:xfrm>
                <a:off x="268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04" name="Rectangle 32"/>
              <p:cNvSpPr>
                <a:spLocks noChangeArrowheads="1"/>
              </p:cNvSpPr>
              <p:nvPr/>
            </p:nvSpPr>
            <p:spPr bwMode="auto">
              <a:xfrm>
                <a:off x="278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05" name="Rectangle 33"/>
              <p:cNvSpPr>
                <a:spLocks noChangeArrowheads="1"/>
              </p:cNvSpPr>
              <p:nvPr/>
            </p:nvSpPr>
            <p:spPr bwMode="auto">
              <a:xfrm>
                <a:off x="287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06" name="Rectangle 34"/>
              <p:cNvSpPr>
                <a:spLocks noChangeArrowheads="1"/>
              </p:cNvSpPr>
              <p:nvPr/>
            </p:nvSpPr>
            <p:spPr bwMode="auto">
              <a:xfrm>
                <a:off x="297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07" name="Rectangle 35"/>
              <p:cNvSpPr>
                <a:spLocks noChangeArrowheads="1"/>
              </p:cNvSpPr>
              <p:nvPr/>
            </p:nvSpPr>
            <p:spPr bwMode="auto">
              <a:xfrm>
                <a:off x="307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08" name="Rectangle 36"/>
              <p:cNvSpPr>
                <a:spLocks noChangeArrowheads="1"/>
              </p:cNvSpPr>
              <p:nvPr/>
            </p:nvSpPr>
            <p:spPr bwMode="auto">
              <a:xfrm>
                <a:off x="316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09" name="Rectangle 37"/>
              <p:cNvSpPr>
                <a:spLocks noChangeArrowheads="1"/>
              </p:cNvSpPr>
              <p:nvPr/>
            </p:nvSpPr>
            <p:spPr bwMode="auto">
              <a:xfrm>
                <a:off x="326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10" name="Rectangle 38"/>
              <p:cNvSpPr>
                <a:spLocks noChangeArrowheads="1"/>
              </p:cNvSpPr>
              <p:nvPr/>
            </p:nvSpPr>
            <p:spPr bwMode="auto">
              <a:xfrm>
                <a:off x="335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11" name="Rectangle 39"/>
              <p:cNvSpPr>
                <a:spLocks noChangeArrowheads="1"/>
              </p:cNvSpPr>
              <p:nvPr/>
            </p:nvSpPr>
            <p:spPr bwMode="auto">
              <a:xfrm>
                <a:off x="345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12" name="Rectangle 40"/>
              <p:cNvSpPr>
                <a:spLocks noChangeArrowheads="1"/>
              </p:cNvSpPr>
              <p:nvPr/>
            </p:nvSpPr>
            <p:spPr bwMode="auto">
              <a:xfrm>
                <a:off x="355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13" name="Rectangle 41"/>
              <p:cNvSpPr>
                <a:spLocks noChangeArrowheads="1"/>
              </p:cNvSpPr>
              <p:nvPr/>
            </p:nvSpPr>
            <p:spPr bwMode="auto">
              <a:xfrm>
                <a:off x="364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14" name="Rectangle 42"/>
              <p:cNvSpPr>
                <a:spLocks noChangeArrowheads="1"/>
              </p:cNvSpPr>
              <p:nvPr/>
            </p:nvSpPr>
            <p:spPr bwMode="auto">
              <a:xfrm>
                <a:off x="374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15" name="Rectangle 43"/>
              <p:cNvSpPr>
                <a:spLocks noChangeArrowheads="1"/>
              </p:cNvSpPr>
              <p:nvPr/>
            </p:nvSpPr>
            <p:spPr bwMode="auto">
              <a:xfrm>
                <a:off x="383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16" name="Rectangle 44"/>
              <p:cNvSpPr>
                <a:spLocks noChangeArrowheads="1"/>
              </p:cNvSpPr>
              <p:nvPr/>
            </p:nvSpPr>
            <p:spPr bwMode="auto">
              <a:xfrm>
                <a:off x="393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17" name="Rectangle 45"/>
              <p:cNvSpPr>
                <a:spLocks noChangeArrowheads="1"/>
              </p:cNvSpPr>
              <p:nvPr/>
            </p:nvSpPr>
            <p:spPr bwMode="auto">
              <a:xfrm>
                <a:off x="403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18" name="Rectangle 46"/>
              <p:cNvSpPr>
                <a:spLocks noChangeArrowheads="1"/>
              </p:cNvSpPr>
              <p:nvPr/>
            </p:nvSpPr>
            <p:spPr bwMode="auto">
              <a:xfrm>
                <a:off x="412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19" name="Rectangle 47"/>
              <p:cNvSpPr>
                <a:spLocks noChangeArrowheads="1"/>
              </p:cNvSpPr>
              <p:nvPr/>
            </p:nvSpPr>
            <p:spPr bwMode="auto">
              <a:xfrm>
                <a:off x="422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20" name="Rectangle 48"/>
              <p:cNvSpPr>
                <a:spLocks noChangeArrowheads="1"/>
              </p:cNvSpPr>
              <p:nvPr/>
            </p:nvSpPr>
            <p:spPr bwMode="auto">
              <a:xfrm>
                <a:off x="431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21" name="Rectangle 49"/>
              <p:cNvSpPr>
                <a:spLocks noChangeArrowheads="1"/>
              </p:cNvSpPr>
              <p:nvPr/>
            </p:nvSpPr>
            <p:spPr bwMode="auto">
              <a:xfrm>
                <a:off x="441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22" name="Rectangle 50"/>
              <p:cNvSpPr>
                <a:spLocks noChangeArrowheads="1"/>
              </p:cNvSpPr>
              <p:nvPr/>
            </p:nvSpPr>
            <p:spPr bwMode="auto">
              <a:xfrm>
                <a:off x="451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23" name="Rectangle 51"/>
              <p:cNvSpPr>
                <a:spLocks noChangeArrowheads="1"/>
              </p:cNvSpPr>
              <p:nvPr/>
            </p:nvSpPr>
            <p:spPr bwMode="auto">
              <a:xfrm>
                <a:off x="460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24" name="Rectangle 52"/>
              <p:cNvSpPr>
                <a:spLocks noChangeArrowheads="1"/>
              </p:cNvSpPr>
              <p:nvPr/>
            </p:nvSpPr>
            <p:spPr bwMode="auto">
              <a:xfrm>
                <a:off x="470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25" name="Rectangle 53"/>
              <p:cNvSpPr>
                <a:spLocks noChangeArrowheads="1"/>
              </p:cNvSpPr>
              <p:nvPr/>
            </p:nvSpPr>
            <p:spPr bwMode="auto">
              <a:xfrm>
                <a:off x="479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26" name="Rectangle 54"/>
              <p:cNvSpPr>
                <a:spLocks noChangeArrowheads="1"/>
              </p:cNvSpPr>
              <p:nvPr/>
            </p:nvSpPr>
            <p:spPr bwMode="auto">
              <a:xfrm>
                <a:off x="489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27" name="Rectangle 55"/>
              <p:cNvSpPr>
                <a:spLocks noChangeArrowheads="1"/>
              </p:cNvSpPr>
              <p:nvPr/>
            </p:nvSpPr>
            <p:spPr bwMode="auto">
              <a:xfrm>
                <a:off x="499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28" name="Rectangle 56"/>
              <p:cNvSpPr>
                <a:spLocks noChangeArrowheads="1"/>
              </p:cNvSpPr>
              <p:nvPr/>
            </p:nvSpPr>
            <p:spPr bwMode="auto">
              <a:xfrm>
                <a:off x="508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29" name="Rectangle 57"/>
              <p:cNvSpPr>
                <a:spLocks noChangeArrowheads="1"/>
              </p:cNvSpPr>
              <p:nvPr/>
            </p:nvSpPr>
            <p:spPr bwMode="auto">
              <a:xfrm>
                <a:off x="518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30" name="Rectangle 58"/>
              <p:cNvSpPr>
                <a:spLocks noChangeArrowheads="1"/>
              </p:cNvSpPr>
              <p:nvPr/>
            </p:nvSpPr>
            <p:spPr bwMode="auto">
              <a:xfrm>
                <a:off x="527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31" name="Rectangle 59"/>
              <p:cNvSpPr>
                <a:spLocks noChangeArrowheads="1"/>
              </p:cNvSpPr>
              <p:nvPr/>
            </p:nvSpPr>
            <p:spPr bwMode="auto">
              <a:xfrm>
                <a:off x="537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32" name="Rectangle 60"/>
              <p:cNvSpPr>
                <a:spLocks noChangeArrowheads="1"/>
              </p:cNvSpPr>
              <p:nvPr/>
            </p:nvSpPr>
            <p:spPr bwMode="auto">
              <a:xfrm>
                <a:off x="547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33" name="Rectangle 61"/>
              <p:cNvSpPr>
                <a:spLocks noChangeArrowheads="1"/>
              </p:cNvSpPr>
              <p:nvPr/>
            </p:nvSpPr>
            <p:spPr bwMode="auto">
              <a:xfrm>
                <a:off x="556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34" name="Rectangle 62"/>
              <p:cNvSpPr>
                <a:spLocks noChangeArrowheads="1"/>
              </p:cNvSpPr>
              <p:nvPr/>
            </p:nvSpPr>
            <p:spPr bwMode="auto">
              <a:xfrm>
                <a:off x="566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grpSp>
        <p:sp>
          <p:nvSpPr>
            <p:cNvPr id="54335" name="Rectangle 63"/>
            <p:cNvSpPr>
              <a:spLocks noChangeArrowheads="1"/>
            </p:cNvSpPr>
            <p:nvPr userDrawn="1"/>
          </p:nvSpPr>
          <p:spPr bwMode="auto">
            <a:xfrm>
              <a:off x="429" y="0"/>
              <a:ext cx="5331" cy="4320"/>
            </a:xfrm>
            <a:prstGeom prst="rect">
              <a:avLst/>
            </a:prstGeom>
            <a:solidFill>
              <a:schemeClr val="accent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36" name="Rectangle 64"/>
            <p:cNvSpPr>
              <a:spLocks noChangeArrowheads="1"/>
            </p:cNvSpPr>
            <p:nvPr userDrawn="1"/>
          </p:nvSpPr>
          <p:spPr bwMode="auto">
            <a:xfrm>
              <a:off x="0" y="0"/>
              <a:ext cx="5760" cy="321"/>
            </a:xfrm>
            <a:prstGeom prst="rect">
              <a:avLst/>
            </a:prstGeom>
            <a:solidFill>
              <a:schemeClr va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grpSp>
      <p:sp>
        <p:nvSpPr>
          <p:cNvPr id="54337" name="Rectangle 65"/>
          <p:cNvSpPr>
            <a:spLocks noChangeArrowheads="1"/>
          </p:cNvSpPr>
          <p:nvPr/>
        </p:nvSpPr>
        <p:spPr bwMode="auto">
          <a:xfrm>
            <a:off x="4673601" y="2590800"/>
            <a:ext cx="6523567" cy="76200"/>
          </a:xfrm>
          <a:prstGeom prst="rect">
            <a:avLst/>
          </a:prstGeom>
          <a:solidFill>
            <a:schemeClr va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kumimoji="1" lang="tr-TR" altLang="tr-TR" sz="2400">
              <a:solidFill>
                <a:srgbClr val="000000"/>
              </a:solidFill>
            </a:endParaRPr>
          </a:p>
        </p:txBody>
      </p:sp>
      <p:sp>
        <p:nvSpPr>
          <p:cNvPr id="54338" name="Rectangle 66"/>
          <p:cNvSpPr>
            <a:spLocks noGrp="1" noChangeArrowheads="1"/>
          </p:cNvSpPr>
          <p:nvPr>
            <p:ph type="ctrTitle" sz="quarter"/>
          </p:nvPr>
        </p:nvSpPr>
        <p:spPr>
          <a:xfrm>
            <a:off x="1039285" y="1759447"/>
            <a:ext cx="10238316" cy="769441"/>
          </a:xfrm>
        </p:spPr>
        <p:txBody>
          <a:bodyPr/>
          <a:lstStyle>
            <a:lvl1pPr algn="r">
              <a:defRPr/>
            </a:lvl1pPr>
          </a:lstStyle>
          <a:p>
            <a:pPr lvl="0"/>
            <a:r>
              <a:rPr lang="en-US" altLang="tr-TR" noProof="0" smtClean="0"/>
              <a:t>Click to edit Master title style</a:t>
            </a:r>
          </a:p>
        </p:txBody>
      </p:sp>
      <p:sp>
        <p:nvSpPr>
          <p:cNvPr id="54339" name="Rectangle 67"/>
          <p:cNvSpPr>
            <a:spLocks noGrp="1" noChangeArrowheads="1"/>
          </p:cNvSpPr>
          <p:nvPr>
            <p:ph type="subTitle" sz="quarter" idx="1"/>
          </p:nvPr>
        </p:nvSpPr>
        <p:spPr>
          <a:xfrm>
            <a:off x="5361517" y="2860676"/>
            <a:ext cx="5916083" cy="3114675"/>
          </a:xfrm>
        </p:spPr>
        <p:txBody>
          <a:bodyPr/>
          <a:lstStyle>
            <a:lvl1pPr marL="0" indent="0">
              <a:buFont typeface="Wingdings" panose="05000000000000000000" pitchFamily="2" charset="2"/>
              <a:buNone/>
              <a:defRPr/>
            </a:lvl1pPr>
          </a:lstStyle>
          <a:p>
            <a:pPr lvl="0"/>
            <a:r>
              <a:rPr lang="en-US" altLang="tr-TR" noProof="0" smtClean="0"/>
              <a:t>Click to edit Master subtitle style</a:t>
            </a:r>
          </a:p>
        </p:txBody>
      </p:sp>
      <p:sp>
        <p:nvSpPr>
          <p:cNvPr id="54340" name="Rectangle 68"/>
          <p:cNvSpPr>
            <a:spLocks noGrp="1" noChangeArrowheads="1"/>
          </p:cNvSpPr>
          <p:nvPr>
            <p:ph type="dt" sz="quarter" idx="2"/>
          </p:nvPr>
        </p:nvSpPr>
        <p:spPr>
          <a:xfrm>
            <a:off x="914400" y="6248400"/>
            <a:ext cx="2540000" cy="457200"/>
          </a:xfrm>
        </p:spPr>
        <p:txBody>
          <a:bodyPr/>
          <a:lstStyle>
            <a:lvl1pPr>
              <a:defRPr/>
            </a:lvl1pPr>
          </a:lstStyle>
          <a:p>
            <a:endParaRPr lang="en-US" altLang="tr-TR">
              <a:solidFill>
                <a:srgbClr val="000000"/>
              </a:solidFill>
            </a:endParaRPr>
          </a:p>
        </p:txBody>
      </p:sp>
      <p:sp>
        <p:nvSpPr>
          <p:cNvPr id="54341" name="Rectangle 69"/>
          <p:cNvSpPr>
            <a:spLocks noGrp="1" noChangeArrowheads="1"/>
          </p:cNvSpPr>
          <p:nvPr>
            <p:ph type="ftr" sz="quarter" idx="3"/>
          </p:nvPr>
        </p:nvSpPr>
        <p:spPr>
          <a:xfrm>
            <a:off x="4165600" y="6248400"/>
            <a:ext cx="3860800" cy="457200"/>
          </a:xfrm>
        </p:spPr>
        <p:txBody>
          <a:bodyPr/>
          <a:lstStyle>
            <a:lvl1pPr>
              <a:defRPr/>
            </a:lvl1pPr>
          </a:lstStyle>
          <a:p>
            <a:endParaRPr lang="en-US" altLang="tr-TR">
              <a:solidFill>
                <a:srgbClr val="000000"/>
              </a:solidFill>
            </a:endParaRPr>
          </a:p>
        </p:txBody>
      </p:sp>
      <p:sp>
        <p:nvSpPr>
          <p:cNvPr id="54342" name="Rectangle 70"/>
          <p:cNvSpPr>
            <a:spLocks noGrp="1" noChangeArrowheads="1"/>
          </p:cNvSpPr>
          <p:nvPr>
            <p:ph type="sldNum" sz="quarter" idx="4"/>
          </p:nvPr>
        </p:nvSpPr>
        <p:spPr>
          <a:xfrm>
            <a:off x="8737600" y="6248400"/>
            <a:ext cx="2540000" cy="457200"/>
          </a:xfrm>
        </p:spPr>
        <p:txBody>
          <a:bodyPr/>
          <a:lstStyle>
            <a:lvl1pPr>
              <a:defRPr/>
            </a:lvl1pPr>
          </a:lstStyle>
          <a:p>
            <a:fld id="{2DA54E85-4D03-47E7-9988-4BCBAFB3B041}" type="slidenum">
              <a:rPr lang="en-US" altLang="tr-TR">
                <a:solidFill>
                  <a:srgbClr val="000000"/>
                </a:solidFill>
              </a:rPr>
              <a:pPr/>
              <a:t>‹#›</a:t>
            </a:fld>
            <a:endParaRPr lang="en-US" altLang="tr-TR">
              <a:solidFill>
                <a:srgbClr val="000000"/>
              </a:solidFill>
            </a:endParaRPr>
          </a:p>
        </p:txBody>
      </p:sp>
    </p:spTree>
    <p:extLst>
      <p:ext uri="{BB962C8B-B14F-4D97-AF65-F5344CB8AC3E}">
        <p14:creationId xmlns:p14="http://schemas.microsoft.com/office/powerpoint/2010/main" val="11900183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itle">
  <p:cSld name="Başlık Slaydı">
    <p:spTree>
      <p:nvGrpSpPr>
        <p:cNvPr id="1" name=""/>
        <p:cNvGrpSpPr/>
        <p:nvPr/>
      </p:nvGrpSpPr>
      <p:grpSpPr>
        <a:xfrm>
          <a:off x="0" y="0"/>
          <a:ext cx="0" cy="0"/>
          <a:chOff x="0" y="0"/>
          <a:chExt cx="0" cy="0"/>
        </a:xfrm>
      </p:grpSpPr>
      <p:grpSp>
        <p:nvGrpSpPr>
          <p:cNvPr id="54347" name="Group 75"/>
          <p:cNvGrpSpPr>
            <a:grpSpLocks/>
          </p:cNvGrpSpPr>
          <p:nvPr/>
        </p:nvGrpSpPr>
        <p:grpSpPr bwMode="auto">
          <a:xfrm>
            <a:off x="-4233" y="1"/>
            <a:ext cx="12196233" cy="6867525"/>
            <a:chOff x="-2" y="0"/>
            <a:chExt cx="5762" cy="4326"/>
          </a:xfrm>
        </p:grpSpPr>
        <p:grpSp>
          <p:nvGrpSpPr>
            <p:cNvPr id="54343" name="Group 71"/>
            <p:cNvGrpSpPr>
              <a:grpSpLocks/>
            </p:cNvGrpSpPr>
            <p:nvPr userDrawn="1"/>
          </p:nvGrpSpPr>
          <p:grpSpPr bwMode="auto">
            <a:xfrm>
              <a:off x="-2" y="0"/>
              <a:ext cx="5712" cy="4326"/>
              <a:chOff x="-2" y="0"/>
              <a:chExt cx="5712" cy="4326"/>
            </a:xfrm>
          </p:grpSpPr>
          <p:sp>
            <p:nvSpPr>
              <p:cNvPr id="54275" name="Rectangle 3"/>
              <p:cNvSpPr>
                <a:spLocks noChangeArrowheads="1"/>
              </p:cNvSpPr>
              <p:nvPr/>
            </p:nvSpPr>
            <p:spPr bwMode="auto">
              <a:xfrm>
                <a:off x="-2" y="0"/>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276" name="Rectangle 4"/>
              <p:cNvSpPr>
                <a:spLocks noChangeArrowheads="1"/>
              </p:cNvSpPr>
              <p:nvPr/>
            </p:nvSpPr>
            <p:spPr bwMode="auto">
              <a:xfrm>
                <a:off x="9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277" name="Rectangle 5"/>
              <p:cNvSpPr>
                <a:spLocks noChangeArrowheads="1"/>
              </p:cNvSpPr>
              <p:nvPr/>
            </p:nvSpPr>
            <p:spPr bwMode="auto">
              <a:xfrm>
                <a:off x="19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278" name="Rectangle 6"/>
              <p:cNvSpPr>
                <a:spLocks noChangeArrowheads="1"/>
              </p:cNvSpPr>
              <p:nvPr/>
            </p:nvSpPr>
            <p:spPr bwMode="auto">
              <a:xfrm>
                <a:off x="28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279" name="Rectangle 7"/>
              <p:cNvSpPr>
                <a:spLocks noChangeArrowheads="1"/>
              </p:cNvSpPr>
              <p:nvPr/>
            </p:nvSpPr>
            <p:spPr bwMode="auto">
              <a:xfrm>
                <a:off x="38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280" name="Rectangle 8"/>
              <p:cNvSpPr>
                <a:spLocks noChangeArrowheads="1"/>
              </p:cNvSpPr>
              <p:nvPr/>
            </p:nvSpPr>
            <p:spPr bwMode="auto">
              <a:xfrm>
                <a:off x="47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281" name="Rectangle 9"/>
              <p:cNvSpPr>
                <a:spLocks noChangeArrowheads="1"/>
              </p:cNvSpPr>
              <p:nvPr/>
            </p:nvSpPr>
            <p:spPr bwMode="auto">
              <a:xfrm>
                <a:off x="57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282" name="Rectangle 10"/>
              <p:cNvSpPr>
                <a:spLocks noChangeArrowheads="1"/>
              </p:cNvSpPr>
              <p:nvPr/>
            </p:nvSpPr>
            <p:spPr bwMode="auto">
              <a:xfrm>
                <a:off x="67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283" name="Rectangle 11"/>
              <p:cNvSpPr>
                <a:spLocks noChangeArrowheads="1"/>
              </p:cNvSpPr>
              <p:nvPr/>
            </p:nvSpPr>
            <p:spPr bwMode="auto">
              <a:xfrm>
                <a:off x="76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284" name="Rectangle 12"/>
              <p:cNvSpPr>
                <a:spLocks noChangeArrowheads="1"/>
              </p:cNvSpPr>
              <p:nvPr/>
            </p:nvSpPr>
            <p:spPr bwMode="auto">
              <a:xfrm>
                <a:off x="86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285" name="Rectangle 13"/>
              <p:cNvSpPr>
                <a:spLocks noChangeArrowheads="1"/>
              </p:cNvSpPr>
              <p:nvPr/>
            </p:nvSpPr>
            <p:spPr bwMode="auto">
              <a:xfrm>
                <a:off x="95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286" name="Rectangle 14"/>
              <p:cNvSpPr>
                <a:spLocks noChangeArrowheads="1"/>
              </p:cNvSpPr>
              <p:nvPr/>
            </p:nvSpPr>
            <p:spPr bwMode="auto">
              <a:xfrm>
                <a:off x="105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287" name="Rectangle 15"/>
              <p:cNvSpPr>
                <a:spLocks noChangeArrowheads="1"/>
              </p:cNvSpPr>
              <p:nvPr/>
            </p:nvSpPr>
            <p:spPr bwMode="auto">
              <a:xfrm>
                <a:off x="115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288" name="Rectangle 16"/>
              <p:cNvSpPr>
                <a:spLocks noChangeArrowheads="1"/>
              </p:cNvSpPr>
              <p:nvPr/>
            </p:nvSpPr>
            <p:spPr bwMode="auto">
              <a:xfrm>
                <a:off x="124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289" name="Rectangle 17"/>
              <p:cNvSpPr>
                <a:spLocks noChangeArrowheads="1"/>
              </p:cNvSpPr>
              <p:nvPr/>
            </p:nvSpPr>
            <p:spPr bwMode="auto">
              <a:xfrm>
                <a:off x="134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290" name="Rectangle 18"/>
              <p:cNvSpPr>
                <a:spLocks noChangeArrowheads="1"/>
              </p:cNvSpPr>
              <p:nvPr/>
            </p:nvSpPr>
            <p:spPr bwMode="auto">
              <a:xfrm>
                <a:off x="143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291" name="Rectangle 19"/>
              <p:cNvSpPr>
                <a:spLocks noChangeArrowheads="1"/>
              </p:cNvSpPr>
              <p:nvPr/>
            </p:nvSpPr>
            <p:spPr bwMode="auto">
              <a:xfrm>
                <a:off x="153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292" name="Rectangle 20"/>
              <p:cNvSpPr>
                <a:spLocks noChangeArrowheads="1"/>
              </p:cNvSpPr>
              <p:nvPr/>
            </p:nvSpPr>
            <p:spPr bwMode="auto">
              <a:xfrm>
                <a:off x="163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293" name="Rectangle 21"/>
              <p:cNvSpPr>
                <a:spLocks noChangeArrowheads="1"/>
              </p:cNvSpPr>
              <p:nvPr/>
            </p:nvSpPr>
            <p:spPr bwMode="auto">
              <a:xfrm>
                <a:off x="172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294" name="Rectangle 22"/>
              <p:cNvSpPr>
                <a:spLocks noChangeArrowheads="1"/>
              </p:cNvSpPr>
              <p:nvPr/>
            </p:nvSpPr>
            <p:spPr bwMode="auto">
              <a:xfrm>
                <a:off x="182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295" name="Rectangle 23"/>
              <p:cNvSpPr>
                <a:spLocks noChangeArrowheads="1"/>
              </p:cNvSpPr>
              <p:nvPr/>
            </p:nvSpPr>
            <p:spPr bwMode="auto">
              <a:xfrm>
                <a:off x="191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296" name="Rectangle 24"/>
              <p:cNvSpPr>
                <a:spLocks noChangeArrowheads="1"/>
              </p:cNvSpPr>
              <p:nvPr/>
            </p:nvSpPr>
            <p:spPr bwMode="auto">
              <a:xfrm>
                <a:off x="201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297" name="Rectangle 25"/>
              <p:cNvSpPr>
                <a:spLocks noChangeArrowheads="1"/>
              </p:cNvSpPr>
              <p:nvPr/>
            </p:nvSpPr>
            <p:spPr bwMode="auto">
              <a:xfrm>
                <a:off x="211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298" name="Rectangle 26"/>
              <p:cNvSpPr>
                <a:spLocks noChangeArrowheads="1"/>
              </p:cNvSpPr>
              <p:nvPr/>
            </p:nvSpPr>
            <p:spPr bwMode="auto">
              <a:xfrm>
                <a:off x="220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299" name="Rectangle 27"/>
              <p:cNvSpPr>
                <a:spLocks noChangeArrowheads="1"/>
              </p:cNvSpPr>
              <p:nvPr/>
            </p:nvSpPr>
            <p:spPr bwMode="auto">
              <a:xfrm>
                <a:off x="230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00" name="Rectangle 28"/>
              <p:cNvSpPr>
                <a:spLocks noChangeArrowheads="1"/>
              </p:cNvSpPr>
              <p:nvPr/>
            </p:nvSpPr>
            <p:spPr bwMode="auto">
              <a:xfrm>
                <a:off x="239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01" name="Rectangle 29"/>
              <p:cNvSpPr>
                <a:spLocks noChangeArrowheads="1"/>
              </p:cNvSpPr>
              <p:nvPr/>
            </p:nvSpPr>
            <p:spPr bwMode="auto">
              <a:xfrm>
                <a:off x="249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02" name="Rectangle 30"/>
              <p:cNvSpPr>
                <a:spLocks noChangeArrowheads="1"/>
              </p:cNvSpPr>
              <p:nvPr/>
            </p:nvSpPr>
            <p:spPr bwMode="auto">
              <a:xfrm>
                <a:off x="259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03" name="Rectangle 31"/>
              <p:cNvSpPr>
                <a:spLocks noChangeArrowheads="1"/>
              </p:cNvSpPr>
              <p:nvPr/>
            </p:nvSpPr>
            <p:spPr bwMode="auto">
              <a:xfrm>
                <a:off x="268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04" name="Rectangle 32"/>
              <p:cNvSpPr>
                <a:spLocks noChangeArrowheads="1"/>
              </p:cNvSpPr>
              <p:nvPr/>
            </p:nvSpPr>
            <p:spPr bwMode="auto">
              <a:xfrm>
                <a:off x="278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05" name="Rectangle 33"/>
              <p:cNvSpPr>
                <a:spLocks noChangeArrowheads="1"/>
              </p:cNvSpPr>
              <p:nvPr/>
            </p:nvSpPr>
            <p:spPr bwMode="auto">
              <a:xfrm>
                <a:off x="287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06" name="Rectangle 34"/>
              <p:cNvSpPr>
                <a:spLocks noChangeArrowheads="1"/>
              </p:cNvSpPr>
              <p:nvPr/>
            </p:nvSpPr>
            <p:spPr bwMode="auto">
              <a:xfrm>
                <a:off x="297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07" name="Rectangle 35"/>
              <p:cNvSpPr>
                <a:spLocks noChangeArrowheads="1"/>
              </p:cNvSpPr>
              <p:nvPr/>
            </p:nvSpPr>
            <p:spPr bwMode="auto">
              <a:xfrm>
                <a:off x="307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08" name="Rectangle 36"/>
              <p:cNvSpPr>
                <a:spLocks noChangeArrowheads="1"/>
              </p:cNvSpPr>
              <p:nvPr/>
            </p:nvSpPr>
            <p:spPr bwMode="auto">
              <a:xfrm>
                <a:off x="316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09" name="Rectangle 37"/>
              <p:cNvSpPr>
                <a:spLocks noChangeArrowheads="1"/>
              </p:cNvSpPr>
              <p:nvPr/>
            </p:nvSpPr>
            <p:spPr bwMode="auto">
              <a:xfrm>
                <a:off x="326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10" name="Rectangle 38"/>
              <p:cNvSpPr>
                <a:spLocks noChangeArrowheads="1"/>
              </p:cNvSpPr>
              <p:nvPr/>
            </p:nvSpPr>
            <p:spPr bwMode="auto">
              <a:xfrm>
                <a:off x="335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11" name="Rectangle 39"/>
              <p:cNvSpPr>
                <a:spLocks noChangeArrowheads="1"/>
              </p:cNvSpPr>
              <p:nvPr/>
            </p:nvSpPr>
            <p:spPr bwMode="auto">
              <a:xfrm>
                <a:off x="345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12" name="Rectangle 40"/>
              <p:cNvSpPr>
                <a:spLocks noChangeArrowheads="1"/>
              </p:cNvSpPr>
              <p:nvPr/>
            </p:nvSpPr>
            <p:spPr bwMode="auto">
              <a:xfrm>
                <a:off x="355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13" name="Rectangle 41"/>
              <p:cNvSpPr>
                <a:spLocks noChangeArrowheads="1"/>
              </p:cNvSpPr>
              <p:nvPr/>
            </p:nvSpPr>
            <p:spPr bwMode="auto">
              <a:xfrm>
                <a:off x="364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14" name="Rectangle 42"/>
              <p:cNvSpPr>
                <a:spLocks noChangeArrowheads="1"/>
              </p:cNvSpPr>
              <p:nvPr/>
            </p:nvSpPr>
            <p:spPr bwMode="auto">
              <a:xfrm>
                <a:off x="374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15" name="Rectangle 43"/>
              <p:cNvSpPr>
                <a:spLocks noChangeArrowheads="1"/>
              </p:cNvSpPr>
              <p:nvPr/>
            </p:nvSpPr>
            <p:spPr bwMode="auto">
              <a:xfrm>
                <a:off x="383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16" name="Rectangle 44"/>
              <p:cNvSpPr>
                <a:spLocks noChangeArrowheads="1"/>
              </p:cNvSpPr>
              <p:nvPr/>
            </p:nvSpPr>
            <p:spPr bwMode="auto">
              <a:xfrm>
                <a:off x="393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17" name="Rectangle 45"/>
              <p:cNvSpPr>
                <a:spLocks noChangeArrowheads="1"/>
              </p:cNvSpPr>
              <p:nvPr/>
            </p:nvSpPr>
            <p:spPr bwMode="auto">
              <a:xfrm>
                <a:off x="403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18" name="Rectangle 46"/>
              <p:cNvSpPr>
                <a:spLocks noChangeArrowheads="1"/>
              </p:cNvSpPr>
              <p:nvPr/>
            </p:nvSpPr>
            <p:spPr bwMode="auto">
              <a:xfrm>
                <a:off x="412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19" name="Rectangle 47"/>
              <p:cNvSpPr>
                <a:spLocks noChangeArrowheads="1"/>
              </p:cNvSpPr>
              <p:nvPr/>
            </p:nvSpPr>
            <p:spPr bwMode="auto">
              <a:xfrm>
                <a:off x="422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20" name="Rectangle 48"/>
              <p:cNvSpPr>
                <a:spLocks noChangeArrowheads="1"/>
              </p:cNvSpPr>
              <p:nvPr/>
            </p:nvSpPr>
            <p:spPr bwMode="auto">
              <a:xfrm>
                <a:off x="431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21" name="Rectangle 49"/>
              <p:cNvSpPr>
                <a:spLocks noChangeArrowheads="1"/>
              </p:cNvSpPr>
              <p:nvPr/>
            </p:nvSpPr>
            <p:spPr bwMode="auto">
              <a:xfrm>
                <a:off x="441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22" name="Rectangle 50"/>
              <p:cNvSpPr>
                <a:spLocks noChangeArrowheads="1"/>
              </p:cNvSpPr>
              <p:nvPr/>
            </p:nvSpPr>
            <p:spPr bwMode="auto">
              <a:xfrm>
                <a:off x="451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23" name="Rectangle 51"/>
              <p:cNvSpPr>
                <a:spLocks noChangeArrowheads="1"/>
              </p:cNvSpPr>
              <p:nvPr/>
            </p:nvSpPr>
            <p:spPr bwMode="auto">
              <a:xfrm>
                <a:off x="460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24" name="Rectangle 52"/>
              <p:cNvSpPr>
                <a:spLocks noChangeArrowheads="1"/>
              </p:cNvSpPr>
              <p:nvPr/>
            </p:nvSpPr>
            <p:spPr bwMode="auto">
              <a:xfrm>
                <a:off x="470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25" name="Rectangle 53"/>
              <p:cNvSpPr>
                <a:spLocks noChangeArrowheads="1"/>
              </p:cNvSpPr>
              <p:nvPr/>
            </p:nvSpPr>
            <p:spPr bwMode="auto">
              <a:xfrm>
                <a:off x="479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26" name="Rectangle 54"/>
              <p:cNvSpPr>
                <a:spLocks noChangeArrowheads="1"/>
              </p:cNvSpPr>
              <p:nvPr/>
            </p:nvSpPr>
            <p:spPr bwMode="auto">
              <a:xfrm>
                <a:off x="489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27" name="Rectangle 55"/>
              <p:cNvSpPr>
                <a:spLocks noChangeArrowheads="1"/>
              </p:cNvSpPr>
              <p:nvPr/>
            </p:nvSpPr>
            <p:spPr bwMode="auto">
              <a:xfrm>
                <a:off x="499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28" name="Rectangle 56"/>
              <p:cNvSpPr>
                <a:spLocks noChangeArrowheads="1"/>
              </p:cNvSpPr>
              <p:nvPr/>
            </p:nvSpPr>
            <p:spPr bwMode="auto">
              <a:xfrm>
                <a:off x="508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29" name="Rectangle 57"/>
              <p:cNvSpPr>
                <a:spLocks noChangeArrowheads="1"/>
              </p:cNvSpPr>
              <p:nvPr/>
            </p:nvSpPr>
            <p:spPr bwMode="auto">
              <a:xfrm>
                <a:off x="518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30" name="Rectangle 58"/>
              <p:cNvSpPr>
                <a:spLocks noChangeArrowheads="1"/>
              </p:cNvSpPr>
              <p:nvPr/>
            </p:nvSpPr>
            <p:spPr bwMode="auto">
              <a:xfrm>
                <a:off x="527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31" name="Rectangle 59"/>
              <p:cNvSpPr>
                <a:spLocks noChangeArrowheads="1"/>
              </p:cNvSpPr>
              <p:nvPr/>
            </p:nvSpPr>
            <p:spPr bwMode="auto">
              <a:xfrm>
                <a:off x="537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32" name="Rectangle 60"/>
              <p:cNvSpPr>
                <a:spLocks noChangeArrowheads="1"/>
              </p:cNvSpPr>
              <p:nvPr/>
            </p:nvSpPr>
            <p:spPr bwMode="auto">
              <a:xfrm>
                <a:off x="547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33" name="Rectangle 61"/>
              <p:cNvSpPr>
                <a:spLocks noChangeArrowheads="1"/>
              </p:cNvSpPr>
              <p:nvPr/>
            </p:nvSpPr>
            <p:spPr bwMode="auto">
              <a:xfrm>
                <a:off x="556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34" name="Rectangle 62"/>
              <p:cNvSpPr>
                <a:spLocks noChangeArrowheads="1"/>
              </p:cNvSpPr>
              <p:nvPr/>
            </p:nvSpPr>
            <p:spPr bwMode="auto">
              <a:xfrm>
                <a:off x="566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grpSp>
        <p:sp>
          <p:nvSpPr>
            <p:cNvPr id="54335" name="Rectangle 63"/>
            <p:cNvSpPr>
              <a:spLocks noChangeArrowheads="1"/>
            </p:cNvSpPr>
            <p:nvPr userDrawn="1"/>
          </p:nvSpPr>
          <p:spPr bwMode="auto">
            <a:xfrm>
              <a:off x="429" y="0"/>
              <a:ext cx="5331" cy="4320"/>
            </a:xfrm>
            <a:prstGeom prst="rect">
              <a:avLst/>
            </a:prstGeom>
            <a:solidFill>
              <a:schemeClr val="accent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4336" name="Rectangle 64"/>
            <p:cNvSpPr>
              <a:spLocks noChangeArrowheads="1"/>
            </p:cNvSpPr>
            <p:nvPr userDrawn="1"/>
          </p:nvSpPr>
          <p:spPr bwMode="auto">
            <a:xfrm>
              <a:off x="0" y="0"/>
              <a:ext cx="5760" cy="321"/>
            </a:xfrm>
            <a:prstGeom prst="rect">
              <a:avLst/>
            </a:prstGeom>
            <a:solidFill>
              <a:schemeClr va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grpSp>
      <p:sp>
        <p:nvSpPr>
          <p:cNvPr id="54337" name="Rectangle 65"/>
          <p:cNvSpPr>
            <a:spLocks noChangeArrowheads="1"/>
          </p:cNvSpPr>
          <p:nvPr/>
        </p:nvSpPr>
        <p:spPr bwMode="auto">
          <a:xfrm>
            <a:off x="4673601" y="2590800"/>
            <a:ext cx="6523567" cy="76200"/>
          </a:xfrm>
          <a:prstGeom prst="rect">
            <a:avLst/>
          </a:prstGeom>
          <a:solidFill>
            <a:schemeClr va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kumimoji="1" lang="tr-TR" altLang="tr-TR" sz="2400">
              <a:solidFill>
                <a:srgbClr val="000000"/>
              </a:solidFill>
            </a:endParaRPr>
          </a:p>
        </p:txBody>
      </p:sp>
      <p:sp>
        <p:nvSpPr>
          <p:cNvPr id="54338" name="Rectangle 66"/>
          <p:cNvSpPr>
            <a:spLocks noGrp="1" noChangeArrowheads="1"/>
          </p:cNvSpPr>
          <p:nvPr>
            <p:ph type="ctrTitle" sz="quarter"/>
          </p:nvPr>
        </p:nvSpPr>
        <p:spPr>
          <a:xfrm>
            <a:off x="1039285" y="1759447"/>
            <a:ext cx="10238316" cy="769441"/>
          </a:xfrm>
        </p:spPr>
        <p:txBody>
          <a:bodyPr/>
          <a:lstStyle>
            <a:lvl1pPr algn="r">
              <a:defRPr/>
            </a:lvl1pPr>
          </a:lstStyle>
          <a:p>
            <a:pPr lvl="0"/>
            <a:r>
              <a:rPr lang="en-US" altLang="tr-TR" noProof="0" smtClean="0"/>
              <a:t>Click to edit Master title style</a:t>
            </a:r>
          </a:p>
        </p:txBody>
      </p:sp>
      <p:sp>
        <p:nvSpPr>
          <p:cNvPr id="54339" name="Rectangle 67"/>
          <p:cNvSpPr>
            <a:spLocks noGrp="1" noChangeArrowheads="1"/>
          </p:cNvSpPr>
          <p:nvPr>
            <p:ph type="subTitle" sz="quarter" idx="1"/>
          </p:nvPr>
        </p:nvSpPr>
        <p:spPr>
          <a:xfrm>
            <a:off x="5361517" y="2860676"/>
            <a:ext cx="5916083" cy="3114675"/>
          </a:xfrm>
        </p:spPr>
        <p:txBody>
          <a:bodyPr/>
          <a:lstStyle>
            <a:lvl1pPr marL="0" indent="0">
              <a:buFont typeface="Wingdings" panose="05000000000000000000" pitchFamily="2" charset="2"/>
              <a:buNone/>
              <a:defRPr/>
            </a:lvl1pPr>
          </a:lstStyle>
          <a:p>
            <a:pPr lvl="0"/>
            <a:r>
              <a:rPr lang="en-US" altLang="tr-TR" noProof="0" smtClean="0"/>
              <a:t>Click to edit Master subtitle style</a:t>
            </a:r>
          </a:p>
        </p:txBody>
      </p:sp>
      <p:sp>
        <p:nvSpPr>
          <p:cNvPr id="54340" name="Rectangle 68"/>
          <p:cNvSpPr>
            <a:spLocks noGrp="1" noChangeArrowheads="1"/>
          </p:cNvSpPr>
          <p:nvPr>
            <p:ph type="dt" sz="quarter" idx="2"/>
          </p:nvPr>
        </p:nvSpPr>
        <p:spPr>
          <a:xfrm>
            <a:off x="914400" y="6248400"/>
            <a:ext cx="2540000" cy="457200"/>
          </a:xfrm>
        </p:spPr>
        <p:txBody>
          <a:bodyPr/>
          <a:lstStyle>
            <a:lvl1pPr>
              <a:defRPr/>
            </a:lvl1pPr>
          </a:lstStyle>
          <a:p>
            <a:endParaRPr lang="en-US" altLang="tr-TR">
              <a:solidFill>
                <a:srgbClr val="000000"/>
              </a:solidFill>
            </a:endParaRPr>
          </a:p>
        </p:txBody>
      </p:sp>
      <p:sp>
        <p:nvSpPr>
          <p:cNvPr id="54341" name="Rectangle 69"/>
          <p:cNvSpPr>
            <a:spLocks noGrp="1" noChangeArrowheads="1"/>
          </p:cNvSpPr>
          <p:nvPr>
            <p:ph type="ftr" sz="quarter" idx="3"/>
          </p:nvPr>
        </p:nvSpPr>
        <p:spPr>
          <a:xfrm>
            <a:off x="4165600" y="6248400"/>
            <a:ext cx="3860800" cy="457200"/>
          </a:xfrm>
        </p:spPr>
        <p:txBody>
          <a:bodyPr/>
          <a:lstStyle>
            <a:lvl1pPr>
              <a:defRPr/>
            </a:lvl1pPr>
          </a:lstStyle>
          <a:p>
            <a:endParaRPr lang="en-US" altLang="tr-TR">
              <a:solidFill>
                <a:srgbClr val="000000"/>
              </a:solidFill>
            </a:endParaRPr>
          </a:p>
        </p:txBody>
      </p:sp>
      <p:sp>
        <p:nvSpPr>
          <p:cNvPr id="54342" name="Rectangle 70"/>
          <p:cNvSpPr>
            <a:spLocks noGrp="1" noChangeArrowheads="1"/>
          </p:cNvSpPr>
          <p:nvPr>
            <p:ph type="sldNum" sz="quarter" idx="4"/>
          </p:nvPr>
        </p:nvSpPr>
        <p:spPr>
          <a:xfrm>
            <a:off x="8737600" y="6248400"/>
            <a:ext cx="2540000" cy="457200"/>
          </a:xfrm>
        </p:spPr>
        <p:txBody>
          <a:bodyPr/>
          <a:lstStyle>
            <a:lvl1pPr>
              <a:defRPr/>
            </a:lvl1pPr>
          </a:lstStyle>
          <a:p>
            <a:fld id="{2DA54E85-4D03-47E7-9988-4BCBAFB3B041}" type="slidenum">
              <a:rPr lang="en-US" altLang="tr-TR">
                <a:solidFill>
                  <a:srgbClr val="000000"/>
                </a:solidFill>
              </a:rPr>
              <a:pPr/>
              <a:t>‹#›</a:t>
            </a:fld>
            <a:endParaRPr lang="en-US" altLang="tr-TR">
              <a:solidFill>
                <a:srgbClr val="000000"/>
              </a:solidFill>
            </a:endParaRPr>
          </a:p>
        </p:txBody>
      </p:sp>
    </p:spTree>
    <p:extLst>
      <p:ext uri="{BB962C8B-B14F-4D97-AF65-F5344CB8AC3E}">
        <p14:creationId xmlns:p14="http://schemas.microsoft.com/office/powerpoint/2010/main" val="1893571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en-US" altLang="tr-TR">
              <a:solidFill>
                <a:srgbClr val="000000"/>
              </a:solidFill>
            </a:endParaRPr>
          </a:p>
        </p:txBody>
      </p:sp>
      <p:sp>
        <p:nvSpPr>
          <p:cNvPr id="5" name="Altbilgi Yer Tutucusu 4"/>
          <p:cNvSpPr>
            <a:spLocks noGrp="1"/>
          </p:cNvSpPr>
          <p:nvPr>
            <p:ph type="ftr" sz="quarter" idx="11"/>
          </p:nvPr>
        </p:nvSpPr>
        <p:spPr/>
        <p:txBody>
          <a:bodyPr/>
          <a:lstStyle>
            <a:lvl1pPr>
              <a:defRPr/>
            </a:lvl1pPr>
          </a:lstStyle>
          <a:p>
            <a:endParaRPr lang="en-US" altLang="tr-TR">
              <a:solidFill>
                <a:srgbClr val="000000"/>
              </a:solidFill>
            </a:endParaRPr>
          </a:p>
        </p:txBody>
      </p:sp>
      <p:sp>
        <p:nvSpPr>
          <p:cNvPr id="6" name="Slayt Numarası Yer Tutucusu 5"/>
          <p:cNvSpPr>
            <a:spLocks noGrp="1"/>
          </p:cNvSpPr>
          <p:nvPr>
            <p:ph type="sldNum" sz="quarter" idx="12"/>
          </p:nvPr>
        </p:nvSpPr>
        <p:spPr/>
        <p:txBody>
          <a:bodyPr/>
          <a:lstStyle>
            <a:lvl1pPr>
              <a:defRPr/>
            </a:lvl1pPr>
          </a:lstStyle>
          <a:p>
            <a:fld id="{205CE480-F35A-49DC-BBA4-875691101F52}" type="slidenum">
              <a:rPr lang="en-US" altLang="tr-TR">
                <a:solidFill>
                  <a:srgbClr val="000000"/>
                </a:solidFill>
              </a:rPr>
              <a:pPr/>
              <a:t>‹#›</a:t>
            </a:fld>
            <a:endParaRPr lang="en-US" altLang="tr-TR">
              <a:solidFill>
                <a:srgbClr val="000000"/>
              </a:solidFill>
            </a:endParaRPr>
          </a:p>
        </p:txBody>
      </p:sp>
    </p:spTree>
    <p:extLst>
      <p:ext uri="{BB962C8B-B14F-4D97-AF65-F5344CB8AC3E}">
        <p14:creationId xmlns:p14="http://schemas.microsoft.com/office/powerpoint/2010/main" val="33779873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en-US" altLang="tr-TR">
              <a:solidFill>
                <a:srgbClr val="000000"/>
              </a:solidFill>
            </a:endParaRPr>
          </a:p>
        </p:txBody>
      </p:sp>
      <p:sp>
        <p:nvSpPr>
          <p:cNvPr id="5" name="Altbilgi Yer Tutucusu 4"/>
          <p:cNvSpPr>
            <a:spLocks noGrp="1"/>
          </p:cNvSpPr>
          <p:nvPr>
            <p:ph type="ftr" sz="quarter" idx="11"/>
          </p:nvPr>
        </p:nvSpPr>
        <p:spPr/>
        <p:txBody>
          <a:bodyPr/>
          <a:lstStyle>
            <a:lvl1pPr>
              <a:defRPr/>
            </a:lvl1pPr>
          </a:lstStyle>
          <a:p>
            <a:endParaRPr lang="en-US" altLang="tr-TR">
              <a:solidFill>
                <a:srgbClr val="000000"/>
              </a:solidFill>
            </a:endParaRPr>
          </a:p>
        </p:txBody>
      </p:sp>
      <p:sp>
        <p:nvSpPr>
          <p:cNvPr id="6" name="Slayt Numarası Yer Tutucusu 5"/>
          <p:cNvSpPr>
            <a:spLocks noGrp="1"/>
          </p:cNvSpPr>
          <p:nvPr>
            <p:ph type="sldNum" sz="quarter" idx="12"/>
          </p:nvPr>
        </p:nvSpPr>
        <p:spPr/>
        <p:txBody>
          <a:bodyPr/>
          <a:lstStyle>
            <a:lvl1pPr>
              <a:defRPr/>
            </a:lvl1pPr>
          </a:lstStyle>
          <a:p>
            <a:fld id="{205CE480-F35A-49DC-BBA4-875691101F52}" type="slidenum">
              <a:rPr lang="en-US" altLang="tr-TR">
                <a:solidFill>
                  <a:srgbClr val="000000"/>
                </a:solidFill>
              </a:rPr>
              <a:pPr/>
              <a:t>‹#›</a:t>
            </a:fld>
            <a:endParaRPr lang="en-US" altLang="tr-TR">
              <a:solidFill>
                <a:srgbClr val="000000"/>
              </a:solidFill>
            </a:endParaRPr>
          </a:p>
        </p:txBody>
      </p:sp>
    </p:spTree>
    <p:extLst>
      <p:ext uri="{BB962C8B-B14F-4D97-AF65-F5344CB8AC3E}">
        <p14:creationId xmlns:p14="http://schemas.microsoft.com/office/powerpoint/2010/main" val="94833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1217084" y="1905000"/>
            <a:ext cx="5304367" cy="41910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724651" y="1905000"/>
            <a:ext cx="5306483" cy="41910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lvl1pPr>
              <a:defRPr/>
            </a:lvl1pPr>
          </a:lstStyle>
          <a:p>
            <a:endParaRPr lang="en-US" altLang="tr-TR">
              <a:solidFill>
                <a:srgbClr val="000000"/>
              </a:solidFill>
            </a:endParaRPr>
          </a:p>
        </p:txBody>
      </p:sp>
      <p:sp>
        <p:nvSpPr>
          <p:cNvPr id="6" name="Altbilgi Yer Tutucusu 5"/>
          <p:cNvSpPr>
            <a:spLocks noGrp="1"/>
          </p:cNvSpPr>
          <p:nvPr>
            <p:ph type="ftr" sz="quarter" idx="11"/>
          </p:nvPr>
        </p:nvSpPr>
        <p:spPr/>
        <p:txBody>
          <a:bodyPr/>
          <a:lstStyle>
            <a:lvl1pPr>
              <a:defRPr/>
            </a:lvl1pPr>
          </a:lstStyle>
          <a:p>
            <a:endParaRPr lang="en-US" altLang="tr-TR">
              <a:solidFill>
                <a:srgbClr val="000000"/>
              </a:solidFill>
            </a:endParaRPr>
          </a:p>
        </p:txBody>
      </p:sp>
      <p:sp>
        <p:nvSpPr>
          <p:cNvPr id="7" name="Slayt Numarası Yer Tutucusu 6"/>
          <p:cNvSpPr>
            <a:spLocks noGrp="1"/>
          </p:cNvSpPr>
          <p:nvPr>
            <p:ph type="sldNum" sz="quarter" idx="12"/>
          </p:nvPr>
        </p:nvSpPr>
        <p:spPr/>
        <p:txBody>
          <a:bodyPr/>
          <a:lstStyle>
            <a:lvl1pPr>
              <a:defRPr/>
            </a:lvl1pPr>
          </a:lstStyle>
          <a:p>
            <a:fld id="{AE53CB8A-C908-4C32-A1AF-EF9B8B56696F}" type="slidenum">
              <a:rPr lang="en-US" altLang="tr-TR">
                <a:solidFill>
                  <a:srgbClr val="000000"/>
                </a:solidFill>
              </a:rPr>
              <a:pPr/>
              <a:t>‹#›</a:t>
            </a:fld>
            <a:endParaRPr lang="en-US" altLang="tr-TR">
              <a:solidFill>
                <a:srgbClr val="000000"/>
              </a:solidFill>
            </a:endParaRPr>
          </a:p>
        </p:txBody>
      </p:sp>
    </p:spTree>
    <p:extLst>
      <p:ext uri="{BB962C8B-B14F-4D97-AF65-F5344CB8AC3E}">
        <p14:creationId xmlns:p14="http://schemas.microsoft.com/office/powerpoint/2010/main" val="4085003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en-US" altLang="tr-TR">
              <a:solidFill>
                <a:srgbClr val="000000"/>
              </a:solidFill>
            </a:endParaRPr>
          </a:p>
        </p:txBody>
      </p:sp>
      <p:sp>
        <p:nvSpPr>
          <p:cNvPr id="5" name="Altbilgi Yer Tutucusu 4"/>
          <p:cNvSpPr>
            <a:spLocks noGrp="1"/>
          </p:cNvSpPr>
          <p:nvPr>
            <p:ph type="ftr" sz="quarter" idx="11"/>
          </p:nvPr>
        </p:nvSpPr>
        <p:spPr/>
        <p:txBody>
          <a:bodyPr/>
          <a:lstStyle>
            <a:lvl1pPr>
              <a:defRPr/>
            </a:lvl1pPr>
          </a:lstStyle>
          <a:p>
            <a:endParaRPr lang="en-US" altLang="tr-TR">
              <a:solidFill>
                <a:srgbClr val="000000"/>
              </a:solidFill>
            </a:endParaRPr>
          </a:p>
        </p:txBody>
      </p:sp>
      <p:sp>
        <p:nvSpPr>
          <p:cNvPr id="6" name="Slayt Numarası Yer Tutucusu 5"/>
          <p:cNvSpPr>
            <a:spLocks noGrp="1"/>
          </p:cNvSpPr>
          <p:nvPr>
            <p:ph type="sldNum" sz="quarter" idx="12"/>
          </p:nvPr>
        </p:nvSpPr>
        <p:spPr/>
        <p:txBody>
          <a:bodyPr/>
          <a:lstStyle>
            <a:lvl1pPr>
              <a:defRPr/>
            </a:lvl1pPr>
          </a:lstStyle>
          <a:p>
            <a:fld id="{205CE480-F35A-49DC-BBA4-875691101F52}" type="slidenum">
              <a:rPr lang="en-US" altLang="tr-TR">
                <a:solidFill>
                  <a:srgbClr val="000000"/>
                </a:solidFill>
              </a:rPr>
              <a:pPr/>
              <a:t>‹#›</a:t>
            </a:fld>
            <a:endParaRPr lang="en-US" altLang="tr-TR">
              <a:solidFill>
                <a:srgbClr val="000000"/>
              </a:solidFill>
            </a:endParaRPr>
          </a:p>
        </p:txBody>
      </p:sp>
    </p:spTree>
    <p:extLst>
      <p:ext uri="{BB962C8B-B14F-4D97-AF65-F5344CB8AC3E}">
        <p14:creationId xmlns:p14="http://schemas.microsoft.com/office/powerpoint/2010/main" val="58912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en-US" altLang="tr-TR">
              <a:solidFill>
                <a:srgbClr val="000000"/>
              </a:solidFill>
            </a:endParaRPr>
          </a:p>
        </p:txBody>
      </p:sp>
      <p:sp>
        <p:nvSpPr>
          <p:cNvPr id="5" name="Altbilgi Yer Tutucusu 4"/>
          <p:cNvSpPr>
            <a:spLocks noGrp="1"/>
          </p:cNvSpPr>
          <p:nvPr>
            <p:ph type="ftr" sz="quarter" idx="11"/>
          </p:nvPr>
        </p:nvSpPr>
        <p:spPr/>
        <p:txBody>
          <a:bodyPr/>
          <a:lstStyle>
            <a:lvl1pPr>
              <a:defRPr/>
            </a:lvl1pPr>
          </a:lstStyle>
          <a:p>
            <a:endParaRPr lang="en-US" altLang="tr-TR">
              <a:solidFill>
                <a:srgbClr val="000000"/>
              </a:solidFill>
            </a:endParaRPr>
          </a:p>
        </p:txBody>
      </p:sp>
      <p:sp>
        <p:nvSpPr>
          <p:cNvPr id="6" name="Slayt Numarası Yer Tutucusu 5"/>
          <p:cNvSpPr>
            <a:spLocks noGrp="1"/>
          </p:cNvSpPr>
          <p:nvPr>
            <p:ph type="sldNum" sz="quarter" idx="12"/>
          </p:nvPr>
        </p:nvSpPr>
        <p:spPr/>
        <p:txBody>
          <a:bodyPr/>
          <a:lstStyle>
            <a:lvl1pPr>
              <a:defRPr/>
            </a:lvl1pPr>
          </a:lstStyle>
          <a:p>
            <a:fld id="{205CE480-F35A-49DC-BBA4-875691101F52}" type="slidenum">
              <a:rPr lang="en-US" altLang="tr-TR">
                <a:solidFill>
                  <a:srgbClr val="000000"/>
                </a:solidFill>
              </a:rPr>
              <a:pPr/>
              <a:t>‹#›</a:t>
            </a:fld>
            <a:endParaRPr lang="en-US" altLang="tr-TR">
              <a:solidFill>
                <a:srgbClr val="000000"/>
              </a:solidFill>
            </a:endParaRPr>
          </a:p>
        </p:txBody>
      </p:sp>
    </p:spTree>
    <p:extLst>
      <p:ext uri="{BB962C8B-B14F-4D97-AF65-F5344CB8AC3E}">
        <p14:creationId xmlns:p14="http://schemas.microsoft.com/office/powerpoint/2010/main" val="999786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en-US" altLang="tr-TR">
              <a:solidFill>
                <a:srgbClr val="000000"/>
              </a:solidFill>
            </a:endParaRPr>
          </a:p>
        </p:txBody>
      </p:sp>
      <p:sp>
        <p:nvSpPr>
          <p:cNvPr id="5" name="Altbilgi Yer Tutucusu 4"/>
          <p:cNvSpPr>
            <a:spLocks noGrp="1"/>
          </p:cNvSpPr>
          <p:nvPr>
            <p:ph type="ftr" sz="quarter" idx="11"/>
          </p:nvPr>
        </p:nvSpPr>
        <p:spPr/>
        <p:txBody>
          <a:bodyPr/>
          <a:lstStyle>
            <a:lvl1pPr>
              <a:defRPr/>
            </a:lvl1pPr>
          </a:lstStyle>
          <a:p>
            <a:endParaRPr lang="en-US" altLang="tr-TR">
              <a:solidFill>
                <a:srgbClr val="000000"/>
              </a:solidFill>
            </a:endParaRPr>
          </a:p>
        </p:txBody>
      </p:sp>
      <p:sp>
        <p:nvSpPr>
          <p:cNvPr id="6" name="Slayt Numarası Yer Tutucusu 5"/>
          <p:cNvSpPr>
            <a:spLocks noGrp="1"/>
          </p:cNvSpPr>
          <p:nvPr>
            <p:ph type="sldNum" sz="quarter" idx="12"/>
          </p:nvPr>
        </p:nvSpPr>
        <p:spPr/>
        <p:txBody>
          <a:bodyPr/>
          <a:lstStyle>
            <a:lvl1pPr>
              <a:defRPr/>
            </a:lvl1pPr>
          </a:lstStyle>
          <a:p>
            <a:fld id="{205CE480-F35A-49DC-BBA4-875691101F52}" type="slidenum">
              <a:rPr lang="en-US" altLang="tr-TR">
                <a:solidFill>
                  <a:srgbClr val="000000"/>
                </a:solidFill>
              </a:rPr>
              <a:pPr/>
              <a:t>‹#›</a:t>
            </a:fld>
            <a:endParaRPr lang="en-US" altLang="tr-TR">
              <a:solidFill>
                <a:srgbClr val="000000"/>
              </a:solidFill>
            </a:endParaRPr>
          </a:p>
        </p:txBody>
      </p:sp>
    </p:spTree>
    <p:extLst>
      <p:ext uri="{BB962C8B-B14F-4D97-AF65-F5344CB8AC3E}">
        <p14:creationId xmlns:p14="http://schemas.microsoft.com/office/powerpoint/2010/main" val="2502350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en-US" altLang="tr-TR">
              <a:solidFill>
                <a:srgbClr val="000000"/>
              </a:solidFill>
            </a:endParaRPr>
          </a:p>
        </p:txBody>
      </p:sp>
      <p:sp>
        <p:nvSpPr>
          <p:cNvPr id="5" name="Altbilgi Yer Tutucusu 4"/>
          <p:cNvSpPr>
            <a:spLocks noGrp="1"/>
          </p:cNvSpPr>
          <p:nvPr>
            <p:ph type="ftr" sz="quarter" idx="11"/>
          </p:nvPr>
        </p:nvSpPr>
        <p:spPr/>
        <p:txBody>
          <a:bodyPr/>
          <a:lstStyle>
            <a:lvl1pPr>
              <a:defRPr/>
            </a:lvl1pPr>
          </a:lstStyle>
          <a:p>
            <a:endParaRPr lang="en-US" altLang="tr-TR">
              <a:solidFill>
                <a:srgbClr val="000000"/>
              </a:solidFill>
            </a:endParaRPr>
          </a:p>
        </p:txBody>
      </p:sp>
      <p:sp>
        <p:nvSpPr>
          <p:cNvPr id="6" name="Slayt Numarası Yer Tutucusu 5"/>
          <p:cNvSpPr>
            <a:spLocks noGrp="1"/>
          </p:cNvSpPr>
          <p:nvPr>
            <p:ph type="sldNum" sz="quarter" idx="12"/>
          </p:nvPr>
        </p:nvSpPr>
        <p:spPr/>
        <p:txBody>
          <a:bodyPr/>
          <a:lstStyle>
            <a:lvl1pPr>
              <a:defRPr/>
            </a:lvl1pPr>
          </a:lstStyle>
          <a:p>
            <a:fld id="{205CE480-F35A-49DC-BBA4-875691101F52}" type="slidenum">
              <a:rPr lang="en-US" altLang="tr-TR">
                <a:solidFill>
                  <a:srgbClr val="000000"/>
                </a:solidFill>
              </a:rPr>
              <a:pPr/>
              <a:t>‹#›</a:t>
            </a:fld>
            <a:endParaRPr lang="en-US" altLang="tr-TR">
              <a:solidFill>
                <a:srgbClr val="000000"/>
              </a:solidFill>
            </a:endParaRPr>
          </a:p>
        </p:txBody>
      </p:sp>
    </p:spTree>
    <p:extLst>
      <p:ext uri="{BB962C8B-B14F-4D97-AF65-F5344CB8AC3E}">
        <p14:creationId xmlns:p14="http://schemas.microsoft.com/office/powerpoint/2010/main" val="30643020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bl">
  <p:cSld name="Başlık ve Tablo">
    <p:spTree>
      <p:nvGrpSpPr>
        <p:cNvPr id="1" name=""/>
        <p:cNvGrpSpPr/>
        <p:nvPr/>
      </p:nvGrpSpPr>
      <p:grpSpPr>
        <a:xfrm>
          <a:off x="0" y="0"/>
          <a:ext cx="0" cy="0"/>
          <a:chOff x="0" y="0"/>
          <a:chExt cx="0" cy="0"/>
        </a:xfrm>
      </p:grpSpPr>
      <p:sp>
        <p:nvSpPr>
          <p:cNvPr id="2" name="Unvan 1"/>
          <p:cNvSpPr>
            <a:spLocks noGrp="1"/>
          </p:cNvSpPr>
          <p:nvPr>
            <p:ph type="title"/>
          </p:nvPr>
        </p:nvSpPr>
        <p:spPr>
          <a:xfrm>
            <a:off x="1162051" y="854573"/>
            <a:ext cx="10883900" cy="769441"/>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1217085" y="1905000"/>
            <a:ext cx="10814049" cy="4191000"/>
          </a:xfrm>
        </p:spPr>
        <p:txBody>
          <a:bodyPr/>
          <a:lstStyle/>
          <a:p>
            <a:endParaRPr lang="tr-TR"/>
          </a:p>
        </p:txBody>
      </p:sp>
      <p:sp>
        <p:nvSpPr>
          <p:cNvPr id="4" name="Veri Yer Tutucusu 3"/>
          <p:cNvSpPr>
            <a:spLocks noGrp="1"/>
          </p:cNvSpPr>
          <p:nvPr>
            <p:ph type="dt" sz="half" idx="10"/>
          </p:nvPr>
        </p:nvSpPr>
        <p:spPr>
          <a:xfrm>
            <a:off x="1536700" y="6286500"/>
            <a:ext cx="2540000" cy="457200"/>
          </a:xfrm>
        </p:spPr>
        <p:txBody>
          <a:bodyPr/>
          <a:lstStyle>
            <a:lvl1pPr>
              <a:defRPr/>
            </a:lvl1pPr>
          </a:lstStyle>
          <a:p>
            <a:endParaRPr lang="en-US" altLang="tr-TR">
              <a:solidFill>
                <a:srgbClr val="000000"/>
              </a:solidFill>
            </a:endParaRPr>
          </a:p>
        </p:txBody>
      </p:sp>
      <p:sp>
        <p:nvSpPr>
          <p:cNvPr id="5" name="Altbilgi Yer Tutucusu 4"/>
          <p:cNvSpPr>
            <a:spLocks noGrp="1"/>
          </p:cNvSpPr>
          <p:nvPr>
            <p:ph type="ftr" sz="quarter" idx="11"/>
          </p:nvPr>
        </p:nvSpPr>
        <p:spPr>
          <a:xfrm>
            <a:off x="4787900" y="6286500"/>
            <a:ext cx="3860800" cy="457200"/>
          </a:xfrm>
        </p:spPr>
        <p:txBody>
          <a:bodyPr/>
          <a:lstStyle>
            <a:lvl1pPr>
              <a:defRPr/>
            </a:lvl1pPr>
          </a:lstStyle>
          <a:p>
            <a:endParaRPr lang="en-US" altLang="tr-TR">
              <a:solidFill>
                <a:srgbClr val="000000"/>
              </a:solidFill>
            </a:endParaRPr>
          </a:p>
        </p:txBody>
      </p:sp>
      <p:sp>
        <p:nvSpPr>
          <p:cNvPr id="6" name="Slayt Numarası Yer Tutucusu 5"/>
          <p:cNvSpPr>
            <a:spLocks noGrp="1"/>
          </p:cNvSpPr>
          <p:nvPr>
            <p:ph type="sldNum" sz="quarter" idx="12"/>
          </p:nvPr>
        </p:nvSpPr>
        <p:spPr>
          <a:xfrm>
            <a:off x="9359900" y="6286500"/>
            <a:ext cx="2540000" cy="457200"/>
          </a:xfrm>
        </p:spPr>
        <p:txBody>
          <a:bodyPr/>
          <a:lstStyle>
            <a:lvl1pPr>
              <a:defRPr/>
            </a:lvl1pPr>
          </a:lstStyle>
          <a:p>
            <a:fld id="{BB55B462-A703-4397-8147-F142F1A4E3F2}" type="slidenum">
              <a:rPr lang="en-US" altLang="tr-TR">
                <a:solidFill>
                  <a:srgbClr val="000000"/>
                </a:solidFill>
              </a:rPr>
              <a:pPr/>
              <a:t>‹#›</a:t>
            </a:fld>
            <a:endParaRPr lang="en-US" altLang="tr-TR">
              <a:solidFill>
                <a:srgbClr val="000000"/>
              </a:solidFill>
            </a:endParaRPr>
          </a:p>
        </p:txBody>
      </p:sp>
    </p:spTree>
    <p:extLst>
      <p:ext uri="{BB962C8B-B14F-4D97-AF65-F5344CB8AC3E}">
        <p14:creationId xmlns:p14="http://schemas.microsoft.com/office/powerpoint/2010/main" val="1957626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en-US" altLang="tr-TR">
              <a:solidFill>
                <a:srgbClr val="000000"/>
              </a:solidFill>
            </a:endParaRPr>
          </a:p>
        </p:txBody>
      </p:sp>
      <p:sp>
        <p:nvSpPr>
          <p:cNvPr id="5" name="Altbilgi Yer Tutucusu 4"/>
          <p:cNvSpPr>
            <a:spLocks noGrp="1"/>
          </p:cNvSpPr>
          <p:nvPr>
            <p:ph type="ftr" sz="quarter" idx="11"/>
          </p:nvPr>
        </p:nvSpPr>
        <p:spPr/>
        <p:txBody>
          <a:bodyPr/>
          <a:lstStyle>
            <a:lvl1pPr>
              <a:defRPr/>
            </a:lvl1pPr>
          </a:lstStyle>
          <a:p>
            <a:endParaRPr lang="en-US" altLang="tr-TR">
              <a:solidFill>
                <a:srgbClr val="000000"/>
              </a:solidFill>
            </a:endParaRPr>
          </a:p>
        </p:txBody>
      </p:sp>
      <p:sp>
        <p:nvSpPr>
          <p:cNvPr id="6" name="Slayt Numarası Yer Tutucusu 5"/>
          <p:cNvSpPr>
            <a:spLocks noGrp="1"/>
          </p:cNvSpPr>
          <p:nvPr>
            <p:ph type="sldNum" sz="quarter" idx="12"/>
          </p:nvPr>
        </p:nvSpPr>
        <p:spPr/>
        <p:txBody>
          <a:bodyPr/>
          <a:lstStyle>
            <a:lvl1pPr>
              <a:defRPr/>
            </a:lvl1pPr>
          </a:lstStyle>
          <a:p>
            <a:fld id="{205CE480-F35A-49DC-BBA4-875691101F52}" type="slidenum">
              <a:rPr lang="en-US" altLang="tr-TR">
                <a:solidFill>
                  <a:srgbClr val="000000"/>
                </a:solidFill>
              </a:rPr>
              <a:pPr/>
              <a:t>‹#›</a:t>
            </a:fld>
            <a:endParaRPr lang="en-US" altLang="tr-TR">
              <a:solidFill>
                <a:srgbClr val="000000"/>
              </a:solidFill>
            </a:endParaRPr>
          </a:p>
        </p:txBody>
      </p:sp>
    </p:spTree>
    <p:extLst>
      <p:ext uri="{BB962C8B-B14F-4D97-AF65-F5344CB8AC3E}">
        <p14:creationId xmlns:p14="http://schemas.microsoft.com/office/powerpoint/2010/main" val="2749937167"/>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10.xml"/></Relationships>
</file>

<file path=ppt/slideMasters/_rels/slideMaster11.xml.rels><?xml version="1.0" encoding="UTF-8" standalone="yes"?>
<Relationships xmlns="http://schemas.openxmlformats.org/package/2006/relationships"><Relationship Id="rId2" Type="http://schemas.openxmlformats.org/officeDocument/2006/relationships/theme" Target="../theme/theme11.xml"/><Relationship Id="rId1" Type="http://schemas.openxmlformats.org/officeDocument/2006/relationships/slideLayout" Target="../slideLayouts/slideLayout11.xml"/></Relationships>
</file>

<file path=ppt/slideMasters/_rels/slideMaster12.xml.rels><?xml version="1.0" encoding="UTF-8" standalone="yes"?>
<Relationships xmlns="http://schemas.openxmlformats.org/package/2006/relationships"><Relationship Id="rId2" Type="http://schemas.openxmlformats.org/officeDocument/2006/relationships/theme" Target="../theme/theme12.xml"/><Relationship Id="rId1" Type="http://schemas.openxmlformats.org/officeDocument/2006/relationships/slideLayout" Target="../slideLayouts/slideLayout12.xml"/></Relationships>
</file>

<file path=ppt/slideMasters/_rels/slideMaster13.xml.rels><?xml version="1.0" encoding="UTF-8" standalone="yes"?>
<Relationships xmlns="http://schemas.openxmlformats.org/package/2006/relationships"><Relationship Id="rId2" Type="http://schemas.openxmlformats.org/officeDocument/2006/relationships/theme" Target="../theme/theme13.xml"/><Relationship Id="rId1" Type="http://schemas.openxmlformats.org/officeDocument/2006/relationships/slideLayout" Target="../slideLayouts/slideLayout13.xml"/></Relationships>
</file>

<file path=ppt/slideMasters/_rels/slideMaster14.xml.rels><?xml version="1.0" encoding="UTF-8" standalone="yes"?>
<Relationships xmlns="http://schemas.openxmlformats.org/package/2006/relationships"><Relationship Id="rId2" Type="http://schemas.openxmlformats.org/officeDocument/2006/relationships/theme" Target="../theme/theme14.xml"/><Relationship Id="rId1" Type="http://schemas.openxmlformats.org/officeDocument/2006/relationships/slideLayout" Target="../slideLayouts/slideLayout14.xml"/></Relationships>
</file>

<file path=ppt/slideMasters/_rels/slideMaster15.xml.rels><?xml version="1.0" encoding="UTF-8" standalone="yes"?>
<Relationships xmlns="http://schemas.openxmlformats.org/package/2006/relationships"><Relationship Id="rId2" Type="http://schemas.openxmlformats.org/officeDocument/2006/relationships/theme" Target="../theme/theme15.xml"/><Relationship Id="rId1" Type="http://schemas.openxmlformats.org/officeDocument/2006/relationships/slideLayout" Target="../slideLayouts/slideLayout15.xml"/></Relationships>
</file>

<file path=ppt/slideMasters/_rels/slideMaster16.xml.rels><?xml version="1.0" encoding="UTF-8" standalone="yes"?>
<Relationships xmlns="http://schemas.openxmlformats.org/package/2006/relationships"><Relationship Id="rId2" Type="http://schemas.openxmlformats.org/officeDocument/2006/relationships/theme" Target="../theme/theme16.xml"/><Relationship Id="rId1" Type="http://schemas.openxmlformats.org/officeDocument/2006/relationships/slideLayout" Target="../slideLayouts/slideLayout16.xml"/></Relationships>
</file>

<file path=ppt/slideMasters/_rels/slideMaster17.xml.rels><?xml version="1.0" encoding="UTF-8" standalone="yes"?>
<Relationships xmlns="http://schemas.openxmlformats.org/package/2006/relationships"><Relationship Id="rId2" Type="http://schemas.openxmlformats.org/officeDocument/2006/relationships/theme" Target="../theme/theme17.xml"/><Relationship Id="rId1" Type="http://schemas.openxmlformats.org/officeDocument/2006/relationships/slideLayout" Target="../slideLayouts/slideLayout17.xml"/></Relationships>
</file>

<file path=ppt/slideMasters/_rels/slideMaster18.xml.rels><?xml version="1.0" encoding="UTF-8" standalone="yes"?>
<Relationships xmlns="http://schemas.openxmlformats.org/package/2006/relationships"><Relationship Id="rId2" Type="http://schemas.openxmlformats.org/officeDocument/2006/relationships/theme" Target="../theme/theme18.xml"/><Relationship Id="rId1" Type="http://schemas.openxmlformats.org/officeDocument/2006/relationships/slideLayout" Target="../slideLayouts/slideLayout18.xml"/></Relationships>
</file>

<file path=ppt/slideMasters/_rels/slideMaster19.xml.rels><?xml version="1.0" encoding="UTF-8" standalone="yes"?>
<Relationships xmlns="http://schemas.openxmlformats.org/package/2006/relationships"><Relationship Id="rId2" Type="http://schemas.openxmlformats.org/officeDocument/2006/relationships/theme" Target="../theme/theme19.xml"/><Relationship Id="rId1" Type="http://schemas.openxmlformats.org/officeDocument/2006/relationships/slideLayout" Target="../slideLayouts/slideLayout1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20.xml.rels><?xml version="1.0" encoding="UTF-8" standalone="yes"?>
<Relationships xmlns="http://schemas.openxmlformats.org/package/2006/relationships"><Relationship Id="rId2" Type="http://schemas.openxmlformats.org/officeDocument/2006/relationships/theme" Target="../theme/theme20.xml"/><Relationship Id="rId1"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4.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5.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6.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7.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8.xml"/></Relationships>
</file>

<file path=ppt/slideMasters/_rels/slideMaster9.xml.rels><?xml version="1.0" encoding="UTF-8" standalone="yes"?>
<Relationships xmlns="http://schemas.openxmlformats.org/package/2006/relationships"><Relationship Id="rId2" Type="http://schemas.openxmlformats.org/officeDocument/2006/relationships/theme" Target="../theme/theme9.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ECFF"/>
        </a:solidFill>
        <a:effectLst/>
      </p:bgPr>
    </p:bg>
    <p:spTree>
      <p:nvGrpSpPr>
        <p:cNvPr id="1" name=""/>
        <p:cNvGrpSpPr/>
        <p:nvPr/>
      </p:nvGrpSpPr>
      <p:grpSpPr>
        <a:xfrm>
          <a:off x="0" y="0"/>
          <a:ext cx="0" cy="0"/>
          <a:chOff x="0" y="0"/>
          <a:chExt cx="0" cy="0"/>
        </a:xfrm>
      </p:grpSpPr>
      <p:grpSp>
        <p:nvGrpSpPr>
          <p:cNvPr id="53319" name="Group 71"/>
          <p:cNvGrpSpPr>
            <a:grpSpLocks/>
          </p:cNvGrpSpPr>
          <p:nvPr/>
        </p:nvGrpSpPr>
        <p:grpSpPr bwMode="auto">
          <a:xfrm>
            <a:off x="1" y="1"/>
            <a:ext cx="12196233" cy="6867525"/>
            <a:chOff x="0" y="0"/>
            <a:chExt cx="5762" cy="4326"/>
          </a:xfrm>
        </p:grpSpPr>
        <p:sp>
          <p:nvSpPr>
            <p:cNvPr id="53251" name="Rectangle 3"/>
            <p:cNvSpPr>
              <a:spLocks noChangeArrowheads="1"/>
            </p:cNvSpPr>
            <p:nvPr userDrawn="1"/>
          </p:nvSpPr>
          <p:spPr bwMode="hidden">
            <a:xfrm>
              <a:off x="0" y="0"/>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2" name="Rectangle 4"/>
            <p:cNvSpPr>
              <a:spLocks noChangeArrowheads="1"/>
            </p:cNvSpPr>
            <p:nvPr userDrawn="1"/>
          </p:nvSpPr>
          <p:spPr bwMode="hidden">
            <a:xfrm>
              <a:off x="9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3" name="Rectangle 5"/>
            <p:cNvSpPr>
              <a:spLocks noChangeArrowheads="1"/>
            </p:cNvSpPr>
            <p:nvPr userDrawn="1"/>
          </p:nvSpPr>
          <p:spPr bwMode="hidden">
            <a:xfrm>
              <a:off x="19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4" name="Rectangle 6"/>
            <p:cNvSpPr>
              <a:spLocks noChangeArrowheads="1"/>
            </p:cNvSpPr>
            <p:nvPr userDrawn="1"/>
          </p:nvSpPr>
          <p:spPr bwMode="hidden">
            <a:xfrm>
              <a:off x="28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5" name="Rectangle 7"/>
            <p:cNvSpPr>
              <a:spLocks noChangeArrowheads="1"/>
            </p:cNvSpPr>
            <p:nvPr userDrawn="1"/>
          </p:nvSpPr>
          <p:spPr bwMode="hidden">
            <a:xfrm>
              <a:off x="38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6" name="Rectangle 8"/>
            <p:cNvSpPr>
              <a:spLocks noChangeArrowheads="1"/>
            </p:cNvSpPr>
            <p:nvPr userDrawn="1"/>
          </p:nvSpPr>
          <p:spPr bwMode="hidden">
            <a:xfrm>
              <a:off x="48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7" name="Rectangle 9"/>
            <p:cNvSpPr>
              <a:spLocks noChangeArrowheads="1"/>
            </p:cNvSpPr>
            <p:nvPr userDrawn="1"/>
          </p:nvSpPr>
          <p:spPr bwMode="hidden">
            <a:xfrm>
              <a:off x="57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8" name="Rectangle 10"/>
            <p:cNvSpPr>
              <a:spLocks noChangeArrowheads="1"/>
            </p:cNvSpPr>
            <p:nvPr userDrawn="1"/>
          </p:nvSpPr>
          <p:spPr bwMode="hidden">
            <a:xfrm>
              <a:off x="67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9" name="Rectangle 11"/>
            <p:cNvSpPr>
              <a:spLocks noChangeArrowheads="1"/>
            </p:cNvSpPr>
            <p:nvPr userDrawn="1"/>
          </p:nvSpPr>
          <p:spPr bwMode="hidden">
            <a:xfrm>
              <a:off x="76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0" name="Rectangle 12"/>
            <p:cNvSpPr>
              <a:spLocks noChangeArrowheads="1"/>
            </p:cNvSpPr>
            <p:nvPr userDrawn="1"/>
          </p:nvSpPr>
          <p:spPr bwMode="hidden">
            <a:xfrm>
              <a:off x="86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1" name="Rectangle 13"/>
            <p:cNvSpPr>
              <a:spLocks noChangeArrowheads="1"/>
            </p:cNvSpPr>
            <p:nvPr userDrawn="1"/>
          </p:nvSpPr>
          <p:spPr bwMode="hidden">
            <a:xfrm>
              <a:off x="96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2" name="Rectangle 14"/>
            <p:cNvSpPr>
              <a:spLocks noChangeArrowheads="1"/>
            </p:cNvSpPr>
            <p:nvPr userDrawn="1"/>
          </p:nvSpPr>
          <p:spPr bwMode="hidden">
            <a:xfrm>
              <a:off x="105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3" name="Rectangle 15"/>
            <p:cNvSpPr>
              <a:spLocks noChangeArrowheads="1"/>
            </p:cNvSpPr>
            <p:nvPr userDrawn="1"/>
          </p:nvSpPr>
          <p:spPr bwMode="hidden">
            <a:xfrm>
              <a:off x="115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4" name="Rectangle 16"/>
            <p:cNvSpPr>
              <a:spLocks noChangeArrowheads="1"/>
            </p:cNvSpPr>
            <p:nvPr userDrawn="1"/>
          </p:nvSpPr>
          <p:spPr bwMode="hidden">
            <a:xfrm>
              <a:off x="124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5" name="Rectangle 17"/>
            <p:cNvSpPr>
              <a:spLocks noChangeArrowheads="1"/>
            </p:cNvSpPr>
            <p:nvPr userDrawn="1"/>
          </p:nvSpPr>
          <p:spPr bwMode="hidden">
            <a:xfrm>
              <a:off x="134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6" name="Rectangle 18"/>
            <p:cNvSpPr>
              <a:spLocks noChangeArrowheads="1"/>
            </p:cNvSpPr>
            <p:nvPr userDrawn="1"/>
          </p:nvSpPr>
          <p:spPr bwMode="hidden">
            <a:xfrm>
              <a:off x="144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7" name="Rectangle 19"/>
            <p:cNvSpPr>
              <a:spLocks noChangeArrowheads="1"/>
            </p:cNvSpPr>
            <p:nvPr userDrawn="1"/>
          </p:nvSpPr>
          <p:spPr bwMode="hidden">
            <a:xfrm>
              <a:off x="153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8" name="Rectangle 20"/>
            <p:cNvSpPr>
              <a:spLocks noChangeArrowheads="1"/>
            </p:cNvSpPr>
            <p:nvPr userDrawn="1"/>
          </p:nvSpPr>
          <p:spPr bwMode="hidden">
            <a:xfrm>
              <a:off x="163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9" name="Rectangle 21"/>
            <p:cNvSpPr>
              <a:spLocks noChangeArrowheads="1"/>
            </p:cNvSpPr>
            <p:nvPr userDrawn="1"/>
          </p:nvSpPr>
          <p:spPr bwMode="hidden">
            <a:xfrm>
              <a:off x="172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0" name="Rectangle 22"/>
            <p:cNvSpPr>
              <a:spLocks noChangeArrowheads="1"/>
            </p:cNvSpPr>
            <p:nvPr userDrawn="1"/>
          </p:nvSpPr>
          <p:spPr bwMode="hidden">
            <a:xfrm>
              <a:off x="182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1" name="Rectangle 23"/>
            <p:cNvSpPr>
              <a:spLocks noChangeArrowheads="1"/>
            </p:cNvSpPr>
            <p:nvPr userDrawn="1"/>
          </p:nvSpPr>
          <p:spPr bwMode="hidden">
            <a:xfrm>
              <a:off x="192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2" name="Rectangle 24"/>
            <p:cNvSpPr>
              <a:spLocks noChangeArrowheads="1"/>
            </p:cNvSpPr>
            <p:nvPr userDrawn="1"/>
          </p:nvSpPr>
          <p:spPr bwMode="hidden">
            <a:xfrm>
              <a:off x="201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3" name="Rectangle 25"/>
            <p:cNvSpPr>
              <a:spLocks noChangeArrowheads="1"/>
            </p:cNvSpPr>
            <p:nvPr userDrawn="1"/>
          </p:nvSpPr>
          <p:spPr bwMode="hidden">
            <a:xfrm>
              <a:off x="211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4" name="Rectangle 26"/>
            <p:cNvSpPr>
              <a:spLocks noChangeArrowheads="1"/>
            </p:cNvSpPr>
            <p:nvPr userDrawn="1"/>
          </p:nvSpPr>
          <p:spPr bwMode="hidden">
            <a:xfrm>
              <a:off x="220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5" name="Rectangle 27"/>
            <p:cNvSpPr>
              <a:spLocks noChangeArrowheads="1"/>
            </p:cNvSpPr>
            <p:nvPr userDrawn="1"/>
          </p:nvSpPr>
          <p:spPr bwMode="hidden">
            <a:xfrm>
              <a:off x="230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6" name="Rectangle 28"/>
            <p:cNvSpPr>
              <a:spLocks noChangeArrowheads="1"/>
            </p:cNvSpPr>
            <p:nvPr userDrawn="1"/>
          </p:nvSpPr>
          <p:spPr bwMode="hidden">
            <a:xfrm>
              <a:off x="240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7" name="Rectangle 29"/>
            <p:cNvSpPr>
              <a:spLocks noChangeArrowheads="1"/>
            </p:cNvSpPr>
            <p:nvPr userDrawn="1"/>
          </p:nvSpPr>
          <p:spPr bwMode="hidden">
            <a:xfrm>
              <a:off x="249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8" name="Rectangle 30"/>
            <p:cNvSpPr>
              <a:spLocks noChangeArrowheads="1"/>
            </p:cNvSpPr>
            <p:nvPr userDrawn="1"/>
          </p:nvSpPr>
          <p:spPr bwMode="hidden">
            <a:xfrm>
              <a:off x="259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9" name="Rectangle 31"/>
            <p:cNvSpPr>
              <a:spLocks noChangeArrowheads="1"/>
            </p:cNvSpPr>
            <p:nvPr userDrawn="1"/>
          </p:nvSpPr>
          <p:spPr bwMode="hidden">
            <a:xfrm>
              <a:off x="268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0" name="Rectangle 32"/>
            <p:cNvSpPr>
              <a:spLocks noChangeArrowheads="1"/>
            </p:cNvSpPr>
            <p:nvPr userDrawn="1"/>
          </p:nvSpPr>
          <p:spPr bwMode="hidden">
            <a:xfrm>
              <a:off x="278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1" name="Rectangle 33"/>
            <p:cNvSpPr>
              <a:spLocks noChangeArrowheads="1"/>
            </p:cNvSpPr>
            <p:nvPr userDrawn="1"/>
          </p:nvSpPr>
          <p:spPr bwMode="hidden">
            <a:xfrm>
              <a:off x="288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2" name="Rectangle 34"/>
            <p:cNvSpPr>
              <a:spLocks noChangeArrowheads="1"/>
            </p:cNvSpPr>
            <p:nvPr userDrawn="1"/>
          </p:nvSpPr>
          <p:spPr bwMode="hidden">
            <a:xfrm>
              <a:off x="297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3" name="Rectangle 35"/>
            <p:cNvSpPr>
              <a:spLocks noChangeArrowheads="1"/>
            </p:cNvSpPr>
            <p:nvPr userDrawn="1"/>
          </p:nvSpPr>
          <p:spPr bwMode="hidden">
            <a:xfrm>
              <a:off x="307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4" name="Rectangle 36"/>
            <p:cNvSpPr>
              <a:spLocks noChangeArrowheads="1"/>
            </p:cNvSpPr>
            <p:nvPr userDrawn="1"/>
          </p:nvSpPr>
          <p:spPr bwMode="hidden">
            <a:xfrm>
              <a:off x="316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5" name="Rectangle 37"/>
            <p:cNvSpPr>
              <a:spLocks noChangeArrowheads="1"/>
            </p:cNvSpPr>
            <p:nvPr userDrawn="1"/>
          </p:nvSpPr>
          <p:spPr bwMode="hidden">
            <a:xfrm>
              <a:off x="326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6" name="Rectangle 38"/>
            <p:cNvSpPr>
              <a:spLocks noChangeArrowheads="1"/>
            </p:cNvSpPr>
            <p:nvPr userDrawn="1"/>
          </p:nvSpPr>
          <p:spPr bwMode="hidden">
            <a:xfrm>
              <a:off x="336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7" name="Rectangle 39"/>
            <p:cNvSpPr>
              <a:spLocks noChangeArrowheads="1"/>
            </p:cNvSpPr>
            <p:nvPr userDrawn="1"/>
          </p:nvSpPr>
          <p:spPr bwMode="hidden">
            <a:xfrm>
              <a:off x="345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8" name="Rectangle 40"/>
            <p:cNvSpPr>
              <a:spLocks noChangeArrowheads="1"/>
            </p:cNvSpPr>
            <p:nvPr userDrawn="1"/>
          </p:nvSpPr>
          <p:spPr bwMode="hidden">
            <a:xfrm>
              <a:off x="355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9" name="Rectangle 41"/>
            <p:cNvSpPr>
              <a:spLocks noChangeArrowheads="1"/>
            </p:cNvSpPr>
            <p:nvPr userDrawn="1"/>
          </p:nvSpPr>
          <p:spPr bwMode="hidden">
            <a:xfrm>
              <a:off x="364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0" name="Rectangle 42"/>
            <p:cNvSpPr>
              <a:spLocks noChangeArrowheads="1"/>
            </p:cNvSpPr>
            <p:nvPr userDrawn="1"/>
          </p:nvSpPr>
          <p:spPr bwMode="hidden">
            <a:xfrm>
              <a:off x="374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1" name="Rectangle 43"/>
            <p:cNvSpPr>
              <a:spLocks noChangeArrowheads="1"/>
            </p:cNvSpPr>
            <p:nvPr userDrawn="1"/>
          </p:nvSpPr>
          <p:spPr bwMode="hidden">
            <a:xfrm>
              <a:off x="384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2" name="Rectangle 44"/>
            <p:cNvSpPr>
              <a:spLocks noChangeArrowheads="1"/>
            </p:cNvSpPr>
            <p:nvPr userDrawn="1"/>
          </p:nvSpPr>
          <p:spPr bwMode="hidden">
            <a:xfrm>
              <a:off x="393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3" name="Rectangle 45"/>
            <p:cNvSpPr>
              <a:spLocks noChangeArrowheads="1"/>
            </p:cNvSpPr>
            <p:nvPr userDrawn="1"/>
          </p:nvSpPr>
          <p:spPr bwMode="hidden">
            <a:xfrm>
              <a:off x="403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4" name="Rectangle 46"/>
            <p:cNvSpPr>
              <a:spLocks noChangeArrowheads="1"/>
            </p:cNvSpPr>
            <p:nvPr userDrawn="1"/>
          </p:nvSpPr>
          <p:spPr bwMode="hidden">
            <a:xfrm>
              <a:off x="412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5" name="Rectangle 47"/>
            <p:cNvSpPr>
              <a:spLocks noChangeArrowheads="1"/>
            </p:cNvSpPr>
            <p:nvPr userDrawn="1"/>
          </p:nvSpPr>
          <p:spPr bwMode="hidden">
            <a:xfrm>
              <a:off x="422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6" name="Rectangle 48"/>
            <p:cNvSpPr>
              <a:spLocks noChangeArrowheads="1"/>
            </p:cNvSpPr>
            <p:nvPr userDrawn="1"/>
          </p:nvSpPr>
          <p:spPr bwMode="hidden">
            <a:xfrm>
              <a:off x="432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7" name="Rectangle 49"/>
            <p:cNvSpPr>
              <a:spLocks noChangeArrowheads="1"/>
            </p:cNvSpPr>
            <p:nvPr userDrawn="1"/>
          </p:nvSpPr>
          <p:spPr bwMode="hidden">
            <a:xfrm>
              <a:off x="441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8" name="Rectangle 50"/>
            <p:cNvSpPr>
              <a:spLocks noChangeArrowheads="1"/>
            </p:cNvSpPr>
            <p:nvPr userDrawn="1"/>
          </p:nvSpPr>
          <p:spPr bwMode="hidden">
            <a:xfrm>
              <a:off x="451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9" name="Rectangle 51"/>
            <p:cNvSpPr>
              <a:spLocks noChangeArrowheads="1"/>
            </p:cNvSpPr>
            <p:nvPr userDrawn="1"/>
          </p:nvSpPr>
          <p:spPr bwMode="hidden">
            <a:xfrm>
              <a:off x="460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0" name="Rectangle 52"/>
            <p:cNvSpPr>
              <a:spLocks noChangeArrowheads="1"/>
            </p:cNvSpPr>
            <p:nvPr userDrawn="1"/>
          </p:nvSpPr>
          <p:spPr bwMode="hidden">
            <a:xfrm>
              <a:off x="470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1" name="Rectangle 53"/>
            <p:cNvSpPr>
              <a:spLocks noChangeArrowheads="1"/>
            </p:cNvSpPr>
            <p:nvPr userDrawn="1"/>
          </p:nvSpPr>
          <p:spPr bwMode="hidden">
            <a:xfrm>
              <a:off x="480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2" name="Rectangle 54"/>
            <p:cNvSpPr>
              <a:spLocks noChangeArrowheads="1"/>
            </p:cNvSpPr>
            <p:nvPr userDrawn="1"/>
          </p:nvSpPr>
          <p:spPr bwMode="hidden">
            <a:xfrm>
              <a:off x="489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3" name="Rectangle 55"/>
            <p:cNvSpPr>
              <a:spLocks noChangeArrowheads="1"/>
            </p:cNvSpPr>
            <p:nvPr userDrawn="1"/>
          </p:nvSpPr>
          <p:spPr bwMode="hidden">
            <a:xfrm>
              <a:off x="499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4" name="Rectangle 56"/>
            <p:cNvSpPr>
              <a:spLocks noChangeArrowheads="1"/>
            </p:cNvSpPr>
            <p:nvPr userDrawn="1"/>
          </p:nvSpPr>
          <p:spPr bwMode="hidden">
            <a:xfrm>
              <a:off x="508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5" name="Rectangle 57"/>
            <p:cNvSpPr>
              <a:spLocks noChangeArrowheads="1"/>
            </p:cNvSpPr>
            <p:nvPr userDrawn="1"/>
          </p:nvSpPr>
          <p:spPr bwMode="hidden">
            <a:xfrm>
              <a:off x="518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6" name="Rectangle 58"/>
            <p:cNvSpPr>
              <a:spLocks noChangeArrowheads="1"/>
            </p:cNvSpPr>
            <p:nvPr userDrawn="1"/>
          </p:nvSpPr>
          <p:spPr bwMode="hidden">
            <a:xfrm>
              <a:off x="528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7" name="Rectangle 59"/>
            <p:cNvSpPr>
              <a:spLocks noChangeArrowheads="1"/>
            </p:cNvSpPr>
            <p:nvPr userDrawn="1"/>
          </p:nvSpPr>
          <p:spPr bwMode="hidden">
            <a:xfrm>
              <a:off x="537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8" name="Rectangle 60"/>
            <p:cNvSpPr>
              <a:spLocks noChangeArrowheads="1"/>
            </p:cNvSpPr>
            <p:nvPr userDrawn="1"/>
          </p:nvSpPr>
          <p:spPr bwMode="hidden">
            <a:xfrm>
              <a:off x="547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9" name="Rectangle 61"/>
            <p:cNvSpPr>
              <a:spLocks noChangeArrowheads="1"/>
            </p:cNvSpPr>
            <p:nvPr userDrawn="1"/>
          </p:nvSpPr>
          <p:spPr bwMode="hidden">
            <a:xfrm>
              <a:off x="556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10" name="Rectangle 62"/>
            <p:cNvSpPr>
              <a:spLocks noChangeArrowheads="1"/>
            </p:cNvSpPr>
            <p:nvPr userDrawn="1"/>
          </p:nvSpPr>
          <p:spPr bwMode="hidden">
            <a:xfrm>
              <a:off x="566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11" name="Rectangle 63"/>
            <p:cNvSpPr>
              <a:spLocks noChangeArrowheads="1"/>
            </p:cNvSpPr>
            <p:nvPr userDrawn="1"/>
          </p:nvSpPr>
          <p:spPr bwMode="hidden">
            <a:xfrm>
              <a:off x="431" y="0"/>
              <a:ext cx="5331" cy="4320"/>
            </a:xfrm>
            <a:prstGeom prst="rect">
              <a:avLst/>
            </a:prstGeom>
            <a:solidFill>
              <a:schemeClr val="accent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12" name="Rectangle 64"/>
            <p:cNvSpPr>
              <a:spLocks noChangeArrowheads="1"/>
            </p:cNvSpPr>
            <p:nvPr userDrawn="1"/>
          </p:nvSpPr>
          <p:spPr bwMode="blackGray">
            <a:xfrm>
              <a:off x="0" y="1081"/>
              <a:ext cx="4378" cy="47"/>
            </a:xfrm>
            <a:prstGeom prst="rect">
              <a:avLst/>
            </a:prstGeom>
            <a:solidFill>
              <a:schemeClr va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grpSp>
      <p:sp>
        <p:nvSpPr>
          <p:cNvPr id="53313" name="Rectangle 65"/>
          <p:cNvSpPr>
            <a:spLocks noGrp="1" noChangeArrowheads="1"/>
          </p:cNvSpPr>
          <p:nvPr>
            <p:ph type="title"/>
          </p:nvPr>
        </p:nvSpPr>
        <p:spPr bwMode="auto">
          <a:xfrm>
            <a:off x="1162051" y="854573"/>
            <a:ext cx="1088390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spAutoFit/>
          </a:bodyPr>
          <a:lstStyle/>
          <a:p>
            <a:pPr lvl="0"/>
            <a:r>
              <a:rPr lang="en-US" altLang="tr-TR" smtClean="0"/>
              <a:t>Click to edit Master title style</a:t>
            </a:r>
          </a:p>
        </p:txBody>
      </p:sp>
      <p:sp>
        <p:nvSpPr>
          <p:cNvPr id="53314" name="Rectangle 66"/>
          <p:cNvSpPr>
            <a:spLocks noGrp="1" noChangeArrowheads="1"/>
          </p:cNvSpPr>
          <p:nvPr>
            <p:ph type="body" idx="1"/>
          </p:nvPr>
        </p:nvSpPr>
        <p:spPr bwMode="auto">
          <a:xfrm>
            <a:off x="1217085" y="1905000"/>
            <a:ext cx="10814049"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tr-TR" smtClean="0"/>
              <a:t>Click to edit Master text styles</a:t>
            </a:r>
          </a:p>
          <a:p>
            <a:pPr lvl="1"/>
            <a:r>
              <a:rPr lang="en-US" altLang="tr-TR" smtClean="0"/>
              <a:t>Second level</a:t>
            </a:r>
          </a:p>
          <a:p>
            <a:pPr lvl="2"/>
            <a:r>
              <a:rPr lang="en-US" altLang="tr-TR" smtClean="0"/>
              <a:t>Third level</a:t>
            </a:r>
          </a:p>
          <a:p>
            <a:pPr lvl="3"/>
            <a:r>
              <a:rPr lang="en-US" altLang="tr-TR" smtClean="0"/>
              <a:t>Fourth level</a:t>
            </a:r>
          </a:p>
          <a:p>
            <a:pPr lvl="4"/>
            <a:r>
              <a:rPr lang="en-US" altLang="tr-TR" smtClean="0"/>
              <a:t>Fifth level</a:t>
            </a:r>
          </a:p>
        </p:txBody>
      </p:sp>
      <p:sp>
        <p:nvSpPr>
          <p:cNvPr id="53315" name="Rectangle 67"/>
          <p:cNvSpPr>
            <a:spLocks noGrp="1" noChangeArrowheads="1"/>
          </p:cNvSpPr>
          <p:nvPr>
            <p:ph type="dt" sz="half" idx="2"/>
          </p:nvPr>
        </p:nvSpPr>
        <p:spPr bwMode="auto">
          <a:xfrm>
            <a:off x="1536700" y="62865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spcBef>
                <a:spcPct val="0"/>
              </a:spcBef>
              <a:buClrTx/>
              <a:buSzTx/>
              <a:buFontTx/>
              <a:buNone/>
              <a:defRPr sz="1400"/>
            </a:lvl1pPr>
          </a:lstStyle>
          <a:p>
            <a:pPr fontAlgn="base">
              <a:spcAft>
                <a:spcPct val="0"/>
              </a:spcAft>
            </a:pPr>
            <a:endParaRPr lang="en-US" altLang="tr-TR">
              <a:solidFill>
                <a:srgbClr val="000000"/>
              </a:solidFill>
            </a:endParaRPr>
          </a:p>
        </p:txBody>
      </p:sp>
      <p:sp>
        <p:nvSpPr>
          <p:cNvPr id="53316" name="Rectangle 68"/>
          <p:cNvSpPr>
            <a:spLocks noGrp="1" noChangeArrowheads="1"/>
          </p:cNvSpPr>
          <p:nvPr>
            <p:ph type="ftr" sz="quarter" idx="3"/>
          </p:nvPr>
        </p:nvSpPr>
        <p:spPr bwMode="auto">
          <a:xfrm>
            <a:off x="4787900" y="62865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buClrTx/>
              <a:buSzTx/>
              <a:buFontTx/>
              <a:buNone/>
              <a:defRPr sz="1400"/>
            </a:lvl1pPr>
          </a:lstStyle>
          <a:p>
            <a:pPr algn="ctr" fontAlgn="base">
              <a:spcAft>
                <a:spcPct val="0"/>
              </a:spcAft>
            </a:pPr>
            <a:endParaRPr lang="en-US" altLang="tr-TR">
              <a:solidFill>
                <a:srgbClr val="000000"/>
              </a:solidFill>
            </a:endParaRPr>
          </a:p>
        </p:txBody>
      </p:sp>
      <p:sp>
        <p:nvSpPr>
          <p:cNvPr id="53317" name="Rectangle 69"/>
          <p:cNvSpPr>
            <a:spLocks noGrp="1" noChangeArrowheads="1"/>
          </p:cNvSpPr>
          <p:nvPr>
            <p:ph type="sldNum" sz="quarter" idx="4"/>
          </p:nvPr>
        </p:nvSpPr>
        <p:spPr bwMode="auto">
          <a:xfrm>
            <a:off x="9359900" y="62865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buClrTx/>
              <a:buSzTx/>
              <a:buFontTx/>
              <a:buNone/>
              <a:defRPr sz="1400"/>
            </a:lvl1pPr>
          </a:lstStyle>
          <a:p>
            <a:pPr fontAlgn="base">
              <a:spcAft>
                <a:spcPct val="0"/>
              </a:spcAft>
            </a:pPr>
            <a:fld id="{7D5DC41C-6AA6-41B0-9DD3-3A03A7C50B5F}" type="slidenum">
              <a:rPr lang="en-US" altLang="tr-TR">
                <a:solidFill>
                  <a:srgbClr val="000000"/>
                </a:solidFill>
              </a:rPr>
              <a:pPr fontAlgn="base">
                <a:spcAft>
                  <a:spcPct val="0"/>
                </a:spcAft>
              </a:pPr>
              <a:t>‹#›</a:t>
            </a:fld>
            <a:endParaRPr lang="en-US" altLang="tr-TR">
              <a:solidFill>
                <a:srgbClr val="000000"/>
              </a:solidFill>
            </a:endParaRPr>
          </a:p>
        </p:txBody>
      </p:sp>
    </p:spTree>
    <p:extLst>
      <p:ext uri="{BB962C8B-B14F-4D97-AF65-F5344CB8AC3E}">
        <p14:creationId xmlns:p14="http://schemas.microsoft.com/office/powerpoint/2010/main" val="349100613"/>
      </p:ext>
    </p:extLst>
  </p:cSld>
  <p:clrMap bg1="lt1" tx1="dk1" bg2="lt2" tx2="dk2" accent1="accent1" accent2="accent2" accent3="accent3" accent4="accent4" accent5="accent5" accent6="accent6" hlink="hlink" folHlink="folHlink"/>
  <p:sldLayoutIdLst>
    <p:sldLayoutId id="2147483661" r:id="rId1"/>
  </p:sldLayoutIdLst>
  <p:txStyles>
    <p:titleStyle>
      <a:lvl1pPr algn="l" rtl="0" fontAlgn="base">
        <a:spcBef>
          <a:spcPct val="0"/>
        </a:spcBef>
        <a:spcAft>
          <a:spcPct val="0"/>
        </a:spcAft>
        <a:defRPr sz="4400" kern="1200">
          <a:solidFill>
            <a:schemeClr val="tx2"/>
          </a:solidFill>
          <a:latin typeface="+mj-lt"/>
          <a:ea typeface="+mj-ea"/>
          <a:cs typeface="+mj-cs"/>
        </a:defRPr>
      </a:lvl1pPr>
      <a:lvl2pPr algn="l" rtl="0" fontAlgn="base">
        <a:spcBef>
          <a:spcPct val="0"/>
        </a:spcBef>
        <a:spcAft>
          <a:spcPct val="0"/>
        </a:spcAft>
        <a:defRPr sz="4400">
          <a:solidFill>
            <a:schemeClr val="tx2"/>
          </a:solidFill>
          <a:latin typeface="Verdana" panose="020B0604030504040204" pitchFamily="34" charset="0"/>
        </a:defRPr>
      </a:lvl2pPr>
      <a:lvl3pPr algn="l" rtl="0" fontAlgn="base">
        <a:spcBef>
          <a:spcPct val="0"/>
        </a:spcBef>
        <a:spcAft>
          <a:spcPct val="0"/>
        </a:spcAft>
        <a:defRPr sz="4400">
          <a:solidFill>
            <a:schemeClr val="tx2"/>
          </a:solidFill>
          <a:latin typeface="Verdana" panose="020B0604030504040204" pitchFamily="34" charset="0"/>
        </a:defRPr>
      </a:lvl3pPr>
      <a:lvl4pPr algn="l" rtl="0" fontAlgn="base">
        <a:spcBef>
          <a:spcPct val="0"/>
        </a:spcBef>
        <a:spcAft>
          <a:spcPct val="0"/>
        </a:spcAft>
        <a:defRPr sz="4400">
          <a:solidFill>
            <a:schemeClr val="tx2"/>
          </a:solidFill>
          <a:latin typeface="Verdana" panose="020B0604030504040204" pitchFamily="34" charset="0"/>
        </a:defRPr>
      </a:lvl4pPr>
      <a:lvl5pPr algn="l" rtl="0" fontAlgn="base">
        <a:spcBef>
          <a:spcPct val="0"/>
        </a:spcBef>
        <a:spcAft>
          <a:spcPct val="0"/>
        </a:spcAft>
        <a:defRPr sz="4400">
          <a:solidFill>
            <a:schemeClr val="tx2"/>
          </a:solidFill>
          <a:latin typeface="Verdana" panose="020B0604030504040204" pitchFamily="34" charset="0"/>
        </a:defRPr>
      </a:lvl5pPr>
      <a:lvl6pPr marL="457200" algn="l" rtl="0" fontAlgn="base">
        <a:spcBef>
          <a:spcPct val="0"/>
        </a:spcBef>
        <a:spcAft>
          <a:spcPct val="0"/>
        </a:spcAft>
        <a:defRPr sz="4400">
          <a:solidFill>
            <a:schemeClr val="tx2"/>
          </a:solidFill>
          <a:latin typeface="Verdana" panose="020B0604030504040204" pitchFamily="34" charset="0"/>
        </a:defRPr>
      </a:lvl6pPr>
      <a:lvl7pPr marL="914400" algn="l" rtl="0" fontAlgn="base">
        <a:spcBef>
          <a:spcPct val="0"/>
        </a:spcBef>
        <a:spcAft>
          <a:spcPct val="0"/>
        </a:spcAft>
        <a:defRPr sz="4400">
          <a:solidFill>
            <a:schemeClr val="tx2"/>
          </a:solidFill>
          <a:latin typeface="Verdana" panose="020B0604030504040204" pitchFamily="34" charset="0"/>
        </a:defRPr>
      </a:lvl7pPr>
      <a:lvl8pPr marL="1371600" algn="l" rtl="0" fontAlgn="base">
        <a:spcBef>
          <a:spcPct val="0"/>
        </a:spcBef>
        <a:spcAft>
          <a:spcPct val="0"/>
        </a:spcAft>
        <a:defRPr sz="4400">
          <a:solidFill>
            <a:schemeClr val="tx2"/>
          </a:solidFill>
          <a:latin typeface="Verdana" panose="020B0604030504040204" pitchFamily="34" charset="0"/>
        </a:defRPr>
      </a:lvl8pPr>
      <a:lvl9pPr marL="1828800" algn="l" rtl="0" fontAlgn="base">
        <a:spcBef>
          <a:spcPct val="0"/>
        </a:spcBef>
        <a:spcAft>
          <a:spcPct val="0"/>
        </a:spcAft>
        <a:defRPr sz="4400">
          <a:solidFill>
            <a:schemeClr val="tx2"/>
          </a:solidFill>
          <a:latin typeface="Verdana" panose="020B0604030504040204" pitchFamily="34" charset="0"/>
        </a:defRPr>
      </a:lvl9pPr>
    </p:titleStyle>
    <p:bodyStyle>
      <a:lvl1pPr marL="342900" indent="-342900" algn="l" rtl="0" fontAlgn="base">
        <a:spcBef>
          <a:spcPct val="20000"/>
        </a:spcBef>
        <a:spcAft>
          <a:spcPct val="0"/>
        </a:spcAft>
        <a:buClr>
          <a:schemeClr val="folHlink"/>
        </a:buClr>
        <a:buSzPct val="75000"/>
        <a:buFont typeface="Wingdings" panose="05000000000000000000" pitchFamily="2" charset="2"/>
        <a:buChar char="n"/>
        <a:defRPr sz="3200" kern="1200">
          <a:solidFill>
            <a:schemeClr val="tx1"/>
          </a:solidFill>
          <a:latin typeface="+mn-lt"/>
          <a:ea typeface="+mn-ea"/>
          <a:cs typeface="+mn-cs"/>
        </a:defRPr>
      </a:lvl1pPr>
      <a:lvl2pPr marL="742950" indent="-285750" algn="l" rtl="0" fontAlgn="base">
        <a:spcBef>
          <a:spcPct val="20000"/>
        </a:spcBef>
        <a:spcAft>
          <a:spcPct val="0"/>
        </a:spcAft>
        <a:buClr>
          <a:schemeClr val="folHlink"/>
        </a:buClr>
        <a:buSzPct val="70000"/>
        <a:buFont typeface="Wingdings" panose="05000000000000000000" pitchFamily="2" charset="2"/>
        <a:buChar char="n"/>
        <a:defRPr sz="2800" kern="1200">
          <a:solidFill>
            <a:schemeClr val="tx1"/>
          </a:solidFill>
          <a:latin typeface="+mn-lt"/>
          <a:ea typeface="+mn-ea"/>
          <a:cs typeface="+mn-cs"/>
        </a:defRPr>
      </a:lvl2pPr>
      <a:lvl3pPr marL="1143000" indent="-228600" algn="l" rtl="0" fontAlgn="base">
        <a:spcBef>
          <a:spcPct val="20000"/>
        </a:spcBef>
        <a:spcAft>
          <a:spcPct val="0"/>
        </a:spcAft>
        <a:buClr>
          <a:schemeClr val="tx2"/>
        </a:buClr>
        <a:buChar char="•"/>
        <a:defRPr sz="2400" kern="1200">
          <a:solidFill>
            <a:schemeClr val="tx1"/>
          </a:solidFill>
          <a:latin typeface="+mn-lt"/>
          <a:ea typeface="+mn-ea"/>
          <a:cs typeface="+mn-cs"/>
        </a:defRPr>
      </a:lvl3pPr>
      <a:lvl4pPr marL="1600200" indent="-228600" algn="l" rtl="0" fontAlgn="base">
        <a:spcBef>
          <a:spcPct val="20000"/>
        </a:spcBef>
        <a:spcAft>
          <a:spcPct val="0"/>
        </a:spcAft>
        <a:buClr>
          <a:schemeClr val="hlink"/>
        </a:buClr>
        <a:buChar char="•"/>
        <a:defRPr sz="2000" kern="1200">
          <a:solidFill>
            <a:schemeClr val="tx1"/>
          </a:solidFill>
          <a:latin typeface="+mn-lt"/>
          <a:ea typeface="+mn-ea"/>
          <a:cs typeface="+mn-cs"/>
        </a:defRPr>
      </a:lvl4pPr>
      <a:lvl5pPr marL="2057400" indent="-228600" algn="l" rtl="0" fontAlgn="base">
        <a:spcBef>
          <a:spcPct val="20000"/>
        </a:spcBef>
        <a:spcAft>
          <a:spcPct val="0"/>
        </a:spcAft>
        <a:buClr>
          <a:schemeClr val="tx1"/>
        </a:buClr>
        <a:buSzPct val="8500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rgbClr val="CCECFF"/>
        </a:solidFill>
        <a:effectLst/>
      </p:bgPr>
    </p:bg>
    <p:spTree>
      <p:nvGrpSpPr>
        <p:cNvPr id="1" name=""/>
        <p:cNvGrpSpPr/>
        <p:nvPr/>
      </p:nvGrpSpPr>
      <p:grpSpPr>
        <a:xfrm>
          <a:off x="0" y="0"/>
          <a:ext cx="0" cy="0"/>
          <a:chOff x="0" y="0"/>
          <a:chExt cx="0" cy="0"/>
        </a:xfrm>
      </p:grpSpPr>
      <p:grpSp>
        <p:nvGrpSpPr>
          <p:cNvPr id="53319" name="Group 71"/>
          <p:cNvGrpSpPr>
            <a:grpSpLocks/>
          </p:cNvGrpSpPr>
          <p:nvPr/>
        </p:nvGrpSpPr>
        <p:grpSpPr bwMode="auto">
          <a:xfrm>
            <a:off x="1" y="1"/>
            <a:ext cx="12196233" cy="6867525"/>
            <a:chOff x="0" y="0"/>
            <a:chExt cx="5762" cy="4326"/>
          </a:xfrm>
        </p:grpSpPr>
        <p:sp>
          <p:nvSpPr>
            <p:cNvPr id="53251" name="Rectangle 3"/>
            <p:cNvSpPr>
              <a:spLocks noChangeArrowheads="1"/>
            </p:cNvSpPr>
            <p:nvPr userDrawn="1"/>
          </p:nvSpPr>
          <p:spPr bwMode="hidden">
            <a:xfrm>
              <a:off x="0" y="0"/>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2" name="Rectangle 4"/>
            <p:cNvSpPr>
              <a:spLocks noChangeArrowheads="1"/>
            </p:cNvSpPr>
            <p:nvPr userDrawn="1"/>
          </p:nvSpPr>
          <p:spPr bwMode="hidden">
            <a:xfrm>
              <a:off x="9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3" name="Rectangle 5"/>
            <p:cNvSpPr>
              <a:spLocks noChangeArrowheads="1"/>
            </p:cNvSpPr>
            <p:nvPr userDrawn="1"/>
          </p:nvSpPr>
          <p:spPr bwMode="hidden">
            <a:xfrm>
              <a:off x="19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4" name="Rectangle 6"/>
            <p:cNvSpPr>
              <a:spLocks noChangeArrowheads="1"/>
            </p:cNvSpPr>
            <p:nvPr userDrawn="1"/>
          </p:nvSpPr>
          <p:spPr bwMode="hidden">
            <a:xfrm>
              <a:off x="28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5" name="Rectangle 7"/>
            <p:cNvSpPr>
              <a:spLocks noChangeArrowheads="1"/>
            </p:cNvSpPr>
            <p:nvPr userDrawn="1"/>
          </p:nvSpPr>
          <p:spPr bwMode="hidden">
            <a:xfrm>
              <a:off x="38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6" name="Rectangle 8"/>
            <p:cNvSpPr>
              <a:spLocks noChangeArrowheads="1"/>
            </p:cNvSpPr>
            <p:nvPr userDrawn="1"/>
          </p:nvSpPr>
          <p:spPr bwMode="hidden">
            <a:xfrm>
              <a:off x="48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7" name="Rectangle 9"/>
            <p:cNvSpPr>
              <a:spLocks noChangeArrowheads="1"/>
            </p:cNvSpPr>
            <p:nvPr userDrawn="1"/>
          </p:nvSpPr>
          <p:spPr bwMode="hidden">
            <a:xfrm>
              <a:off x="57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8" name="Rectangle 10"/>
            <p:cNvSpPr>
              <a:spLocks noChangeArrowheads="1"/>
            </p:cNvSpPr>
            <p:nvPr userDrawn="1"/>
          </p:nvSpPr>
          <p:spPr bwMode="hidden">
            <a:xfrm>
              <a:off x="67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9" name="Rectangle 11"/>
            <p:cNvSpPr>
              <a:spLocks noChangeArrowheads="1"/>
            </p:cNvSpPr>
            <p:nvPr userDrawn="1"/>
          </p:nvSpPr>
          <p:spPr bwMode="hidden">
            <a:xfrm>
              <a:off x="76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0" name="Rectangle 12"/>
            <p:cNvSpPr>
              <a:spLocks noChangeArrowheads="1"/>
            </p:cNvSpPr>
            <p:nvPr userDrawn="1"/>
          </p:nvSpPr>
          <p:spPr bwMode="hidden">
            <a:xfrm>
              <a:off x="86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1" name="Rectangle 13"/>
            <p:cNvSpPr>
              <a:spLocks noChangeArrowheads="1"/>
            </p:cNvSpPr>
            <p:nvPr userDrawn="1"/>
          </p:nvSpPr>
          <p:spPr bwMode="hidden">
            <a:xfrm>
              <a:off x="96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2" name="Rectangle 14"/>
            <p:cNvSpPr>
              <a:spLocks noChangeArrowheads="1"/>
            </p:cNvSpPr>
            <p:nvPr userDrawn="1"/>
          </p:nvSpPr>
          <p:spPr bwMode="hidden">
            <a:xfrm>
              <a:off x="105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3" name="Rectangle 15"/>
            <p:cNvSpPr>
              <a:spLocks noChangeArrowheads="1"/>
            </p:cNvSpPr>
            <p:nvPr userDrawn="1"/>
          </p:nvSpPr>
          <p:spPr bwMode="hidden">
            <a:xfrm>
              <a:off x="115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4" name="Rectangle 16"/>
            <p:cNvSpPr>
              <a:spLocks noChangeArrowheads="1"/>
            </p:cNvSpPr>
            <p:nvPr userDrawn="1"/>
          </p:nvSpPr>
          <p:spPr bwMode="hidden">
            <a:xfrm>
              <a:off x="124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5" name="Rectangle 17"/>
            <p:cNvSpPr>
              <a:spLocks noChangeArrowheads="1"/>
            </p:cNvSpPr>
            <p:nvPr userDrawn="1"/>
          </p:nvSpPr>
          <p:spPr bwMode="hidden">
            <a:xfrm>
              <a:off x="134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6" name="Rectangle 18"/>
            <p:cNvSpPr>
              <a:spLocks noChangeArrowheads="1"/>
            </p:cNvSpPr>
            <p:nvPr userDrawn="1"/>
          </p:nvSpPr>
          <p:spPr bwMode="hidden">
            <a:xfrm>
              <a:off x="144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7" name="Rectangle 19"/>
            <p:cNvSpPr>
              <a:spLocks noChangeArrowheads="1"/>
            </p:cNvSpPr>
            <p:nvPr userDrawn="1"/>
          </p:nvSpPr>
          <p:spPr bwMode="hidden">
            <a:xfrm>
              <a:off x="153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8" name="Rectangle 20"/>
            <p:cNvSpPr>
              <a:spLocks noChangeArrowheads="1"/>
            </p:cNvSpPr>
            <p:nvPr userDrawn="1"/>
          </p:nvSpPr>
          <p:spPr bwMode="hidden">
            <a:xfrm>
              <a:off x="163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9" name="Rectangle 21"/>
            <p:cNvSpPr>
              <a:spLocks noChangeArrowheads="1"/>
            </p:cNvSpPr>
            <p:nvPr userDrawn="1"/>
          </p:nvSpPr>
          <p:spPr bwMode="hidden">
            <a:xfrm>
              <a:off x="172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0" name="Rectangle 22"/>
            <p:cNvSpPr>
              <a:spLocks noChangeArrowheads="1"/>
            </p:cNvSpPr>
            <p:nvPr userDrawn="1"/>
          </p:nvSpPr>
          <p:spPr bwMode="hidden">
            <a:xfrm>
              <a:off x="182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1" name="Rectangle 23"/>
            <p:cNvSpPr>
              <a:spLocks noChangeArrowheads="1"/>
            </p:cNvSpPr>
            <p:nvPr userDrawn="1"/>
          </p:nvSpPr>
          <p:spPr bwMode="hidden">
            <a:xfrm>
              <a:off x="192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2" name="Rectangle 24"/>
            <p:cNvSpPr>
              <a:spLocks noChangeArrowheads="1"/>
            </p:cNvSpPr>
            <p:nvPr userDrawn="1"/>
          </p:nvSpPr>
          <p:spPr bwMode="hidden">
            <a:xfrm>
              <a:off x="201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3" name="Rectangle 25"/>
            <p:cNvSpPr>
              <a:spLocks noChangeArrowheads="1"/>
            </p:cNvSpPr>
            <p:nvPr userDrawn="1"/>
          </p:nvSpPr>
          <p:spPr bwMode="hidden">
            <a:xfrm>
              <a:off x="211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4" name="Rectangle 26"/>
            <p:cNvSpPr>
              <a:spLocks noChangeArrowheads="1"/>
            </p:cNvSpPr>
            <p:nvPr userDrawn="1"/>
          </p:nvSpPr>
          <p:spPr bwMode="hidden">
            <a:xfrm>
              <a:off x="220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5" name="Rectangle 27"/>
            <p:cNvSpPr>
              <a:spLocks noChangeArrowheads="1"/>
            </p:cNvSpPr>
            <p:nvPr userDrawn="1"/>
          </p:nvSpPr>
          <p:spPr bwMode="hidden">
            <a:xfrm>
              <a:off x="230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6" name="Rectangle 28"/>
            <p:cNvSpPr>
              <a:spLocks noChangeArrowheads="1"/>
            </p:cNvSpPr>
            <p:nvPr userDrawn="1"/>
          </p:nvSpPr>
          <p:spPr bwMode="hidden">
            <a:xfrm>
              <a:off x="240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7" name="Rectangle 29"/>
            <p:cNvSpPr>
              <a:spLocks noChangeArrowheads="1"/>
            </p:cNvSpPr>
            <p:nvPr userDrawn="1"/>
          </p:nvSpPr>
          <p:spPr bwMode="hidden">
            <a:xfrm>
              <a:off x="249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8" name="Rectangle 30"/>
            <p:cNvSpPr>
              <a:spLocks noChangeArrowheads="1"/>
            </p:cNvSpPr>
            <p:nvPr userDrawn="1"/>
          </p:nvSpPr>
          <p:spPr bwMode="hidden">
            <a:xfrm>
              <a:off x="259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9" name="Rectangle 31"/>
            <p:cNvSpPr>
              <a:spLocks noChangeArrowheads="1"/>
            </p:cNvSpPr>
            <p:nvPr userDrawn="1"/>
          </p:nvSpPr>
          <p:spPr bwMode="hidden">
            <a:xfrm>
              <a:off x="268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0" name="Rectangle 32"/>
            <p:cNvSpPr>
              <a:spLocks noChangeArrowheads="1"/>
            </p:cNvSpPr>
            <p:nvPr userDrawn="1"/>
          </p:nvSpPr>
          <p:spPr bwMode="hidden">
            <a:xfrm>
              <a:off x="278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1" name="Rectangle 33"/>
            <p:cNvSpPr>
              <a:spLocks noChangeArrowheads="1"/>
            </p:cNvSpPr>
            <p:nvPr userDrawn="1"/>
          </p:nvSpPr>
          <p:spPr bwMode="hidden">
            <a:xfrm>
              <a:off x="288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2" name="Rectangle 34"/>
            <p:cNvSpPr>
              <a:spLocks noChangeArrowheads="1"/>
            </p:cNvSpPr>
            <p:nvPr userDrawn="1"/>
          </p:nvSpPr>
          <p:spPr bwMode="hidden">
            <a:xfrm>
              <a:off x="297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3" name="Rectangle 35"/>
            <p:cNvSpPr>
              <a:spLocks noChangeArrowheads="1"/>
            </p:cNvSpPr>
            <p:nvPr userDrawn="1"/>
          </p:nvSpPr>
          <p:spPr bwMode="hidden">
            <a:xfrm>
              <a:off x="307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4" name="Rectangle 36"/>
            <p:cNvSpPr>
              <a:spLocks noChangeArrowheads="1"/>
            </p:cNvSpPr>
            <p:nvPr userDrawn="1"/>
          </p:nvSpPr>
          <p:spPr bwMode="hidden">
            <a:xfrm>
              <a:off x="316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5" name="Rectangle 37"/>
            <p:cNvSpPr>
              <a:spLocks noChangeArrowheads="1"/>
            </p:cNvSpPr>
            <p:nvPr userDrawn="1"/>
          </p:nvSpPr>
          <p:spPr bwMode="hidden">
            <a:xfrm>
              <a:off x="326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6" name="Rectangle 38"/>
            <p:cNvSpPr>
              <a:spLocks noChangeArrowheads="1"/>
            </p:cNvSpPr>
            <p:nvPr userDrawn="1"/>
          </p:nvSpPr>
          <p:spPr bwMode="hidden">
            <a:xfrm>
              <a:off x="336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7" name="Rectangle 39"/>
            <p:cNvSpPr>
              <a:spLocks noChangeArrowheads="1"/>
            </p:cNvSpPr>
            <p:nvPr userDrawn="1"/>
          </p:nvSpPr>
          <p:spPr bwMode="hidden">
            <a:xfrm>
              <a:off x="345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8" name="Rectangle 40"/>
            <p:cNvSpPr>
              <a:spLocks noChangeArrowheads="1"/>
            </p:cNvSpPr>
            <p:nvPr userDrawn="1"/>
          </p:nvSpPr>
          <p:spPr bwMode="hidden">
            <a:xfrm>
              <a:off x="355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9" name="Rectangle 41"/>
            <p:cNvSpPr>
              <a:spLocks noChangeArrowheads="1"/>
            </p:cNvSpPr>
            <p:nvPr userDrawn="1"/>
          </p:nvSpPr>
          <p:spPr bwMode="hidden">
            <a:xfrm>
              <a:off x="364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0" name="Rectangle 42"/>
            <p:cNvSpPr>
              <a:spLocks noChangeArrowheads="1"/>
            </p:cNvSpPr>
            <p:nvPr userDrawn="1"/>
          </p:nvSpPr>
          <p:spPr bwMode="hidden">
            <a:xfrm>
              <a:off x="374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1" name="Rectangle 43"/>
            <p:cNvSpPr>
              <a:spLocks noChangeArrowheads="1"/>
            </p:cNvSpPr>
            <p:nvPr userDrawn="1"/>
          </p:nvSpPr>
          <p:spPr bwMode="hidden">
            <a:xfrm>
              <a:off x="384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2" name="Rectangle 44"/>
            <p:cNvSpPr>
              <a:spLocks noChangeArrowheads="1"/>
            </p:cNvSpPr>
            <p:nvPr userDrawn="1"/>
          </p:nvSpPr>
          <p:spPr bwMode="hidden">
            <a:xfrm>
              <a:off x="393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3" name="Rectangle 45"/>
            <p:cNvSpPr>
              <a:spLocks noChangeArrowheads="1"/>
            </p:cNvSpPr>
            <p:nvPr userDrawn="1"/>
          </p:nvSpPr>
          <p:spPr bwMode="hidden">
            <a:xfrm>
              <a:off x="403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4" name="Rectangle 46"/>
            <p:cNvSpPr>
              <a:spLocks noChangeArrowheads="1"/>
            </p:cNvSpPr>
            <p:nvPr userDrawn="1"/>
          </p:nvSpPr>
          <p:spPr bwMode="hidden">
            <a:xfrm>
              <a:off x="412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5" name="Rectangle 47"/>
            <p:cNvSpPr>
              <a:spLocks noChangeArrowheads="1"/>
            </p:cNvSpPr>
            <p:nvPr userDrawn="1"/>
          </p:nvSpPr>
          <p:spPr bwMode="hidden">
            <a:xfrm>
              <a:off x="422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6" name="Rectangle 48"/>
            <p:cNvSpPr>
              <a:spLocks noChangeArrowheads="1"/>
            </p:cNvSpPr>
            <p:nvPr userDrawn="1"/>
          </p:nvSpPr>
          <p:spPr bwMode="hidden">
            <a:xfrm>
              <a:off x="432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7" name="Rectangle 49"/>
            <p:cNvSpPr>
              <a:spLocks noChangeArrowheads="1"/>
            </p:cNvSpPr>
            <p:nvPr userDrawn="1"/>
          </p:nvSpPr>
          <p:spPr bwMode="hidden">
            <a:xfrm>
              <a:off x="441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8" name="Rectangle 50"/>
            <p:cNvSpPr>
              <a:spLocks noChangeArrowheads="1"/>
            </p:cNvSpPr>
            <p:nvPr userDrawn="1"/>
          </p:nvSpPr>
          <p:spPr bwMode="hidden">
            <a:xfrm>
              <a:off x="451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9" name="Rectangle 51"/>
            <p:cNvSpPr>
              <a:spLocks noChangeArrowheads="1"/>
            </p:cNvSpPr>
            <p:nvPr userDrawn="1"/>
          </p:nvSpPr>
          <p:spPr bwMode="hidden">
            <a:xfrm>
              <a:off x="460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0" name="Rectangle 52"/>
            <p:cNvSpPr>
              <a:spLocks noChangeArrowheads="1"/>
            </p:cNvSpPr>
            <p:nvPr userDrawn="1"/>
          </p:nvSpPr>
          <p:spPr bwMode="hidden">
            <a:xfrm>
              <a:off x="470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1" name="Rectangle 53"/>
            <p:cNvSpPr>
              <a:spLocks noChangeArrowheads="1"/>
            </p:cNvSpPr>
            <p:nvPr userDrawn="1"/>
          </p:nvSpPr>
          <p:spPr bwMode="hidden">
            <a:xfrm>
              <a:off x="480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2" name="Rectangle 54"/>
            <p:cNvSpPr>
              <a:spLocks noChangeArrowheads="1"/>
            </p:cNvSpPr>
            <p:nvPr userDrawn="1"/>
          </p:nvSpPr>
          <p:spPr bwMode="hidden">
            <a:xfrm>
              <a:off x="489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3" name="Rectangle 55"/>
            <p:cNvSpPr>
              <a:spLocks noChangeArrowheads="1"/>
            </p:cNvSpPr>
            <p:nvPr userDrawn="1"/>
          </p:nvSpPr>
          <p:spPr bwMode="hidden">
            <a:xfrm>
              <a:off x="499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4" name="Rectangle 56"/>
            <p:cNvSpPr>
              <a:spLocks noChangeArrowheads="1"/>
            </p:cNvSpPr>
            <p:nvPr userDrawn="1"/>
          </p:nvSpPr>
          <p:spPr bwMode="hidden">
            <a:xfrm>
              <a:off x="508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5" name="Rectangle 57"/>
            <p:cNvSpPr>
              <a:spLocks noChangeArrowheads="1"/>
            </p:cNvSpPr>
            <p:nvPr userDrawn="1"/>
          </p:nvSpPr>
          <p:spPr bwMode="hidden">
            <a:xfrm>
              <a:off x="518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6" name="Rectangle 58"/>
            <p:cNvSpPr>
              <a:spLocks noChangeArrowheads="1"/>
            </p:cNvSpPr>
            <p:nvPr userDrawn="1"/>
          </p:nvSpPr>
          <p:spPr bwMode="hidden">
            <a:xfrm>
              <a:off x="528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7" name="Rectangle 59"/>
            <p:cNvSpPr>
              <a:spLocks noChangeArrowheads="1"/>
            </p:cNvSpPr>
            <p:nvPr userDrawn="1"/>
          </p:nvSpPr>
          <p:spPr bwMode="hidden">
            <a:xfrm>
              <a:off x="537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8" name="Rectangle 60"/>
            <p:cNvSpPr>
              <a:spLocks noChangeArrowheads="1"/>
            </p:cNvSpPr>
            <p:nvPr userDrawn="1"/>
          </p:nvSpPr>
          <p:spPr bwMode="hidden">
            <a:xfrm>
              <a:off x="547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9" name="Rectangle 61"/>
            <p:cNvSpPr>
              <a:spLocks noChangeArrowheads="1"/>
            </p:cNvSpPr>
            <p:nvPr userDrawn="1"/>
          </p:nvSpPr>
          <p:spPr bwMode="hidden">
            <a:xfrm>
              <a:off x="556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10" name="Rectangle 62"/>
            <p:cNvSpPr>
              <a:spLocks noChangeArrowheads="1"/>
            </p:cNvSpPr>
            <p:nvPr userDrawn="1"/>
          </p:nvSpPr>
          <p:spPr bwMode="hidden">
            <a:xfrm>
              <a:off x="566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11" name="Rectangle 63"/>
            <p:cNvSpPr>
              <a:spLocks noChangeArrowheads="1"/>
            </p:cNvSpPr>
            <p:nvPr userDrawn="1"/>
          </p:nvSpPr>
          <p:spPr bwMode="hidden">
            <a:xfrm>
              <a:off x="431" y="0"/>
              <a:ext cx="5331" cy="4320"/>
            </a:xfrm>
            <a:prstGeom prst="rect">
              <a:avLst/>
            </a:prstGeom>
            <a:solidFill>
              <a:schemeClr val="accent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12" name="Rectangle 64"/>
            <p:cNvSpPr>
              <a:spLocks noChangeArrowheads="1"/>
            </p:cNvSpPr>
            <p:nvPr userDrawn="1"/>
          </p:nvSpPr>
          <p:spPr bwMode="blackGray">
            <a:xfrm>
              <a:off x="0" y="1081"/>
              <a:ext cx="4378" cy="47"/>
            </a:xfrm>
            <a:prstGeom prst="rect">
              <a:avLst/>
            </a:prstGeom>
            <a:solidFill>
              <a:schemeClr va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grpSp>
      <p:sp>
        <p:nvSpPr>
          <p:cNvPr id="53313" name="Rectangle 65"/>
          <p:cNvSpPr>
            <a:spLocks noGrp="1" noChangeArrowheads="1"/>
          </p:cNvSpPr>
          <p:nvPr>
            <p:ph type="title"/>
          </p:nvPr>
        </p:nvSpPr>
        <p:spPr bwMode="auto">
          <a:xfrm>
            <a:off x="1162051" y="854573"/>
            <a:ext cx="1088390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spAutoFit/>
          </a:bodyPr>
          <a:lstStyle/>
          <a:p>
            <a:pPr lvl="0"/>
            <a:r>
              <a:rPr lang="en-US" altLang="tr-TR" smtClean="0"/>
              <a:t>Click to edit Master title style</a:t>
            </a:r>
          </a:p>
        </p:txBody>
      </p:sp>
      <p:sp>
        <p:nvSpPr>
          <p:cNvPr id="53314" name="Rectangle 66"/>
          <p:cNvSpPr>
            <a:spLocks noGrp="1" noChangeArrowheads="1"/>
          </p:cNvSpPr>
          <p:nvPr>
            <p:ph type="body" idx="1"/>
          </p:nvPr>
        </p:nvSpPr>
        <p:spPr bwMode="auto">
          <a:xfrm>
            <a:off x="1217085" y="1905000"/>
            <a:ext cx="10814049"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tr-TR" smtClean="0"/>
              <a:t>Click to edit Master text styles</a:t>
            </a:r>
          </a:p>
          <a:p>
            <a:pPr lvl="1"/>
            <a:r>
              <a:rPr lang="en-US" altLang="tr-TR" smtClean="0"/>
              <a:t>Second level</a:t>
            </a:r>
          </a:p>
          <a:p>
            <a:pPr lvl="2"/>
            <a:r>
              <a:rPr lang="en-US" altLang="tr-TR" smtClean="0"/>
              <a:t>Third level</a:t>
            </a:r>
          </a:p>
          <a:p>
            <a:pPr lvl="3"/>
            <a:r>
              <a:rPr lang="en-US" altLang="tr-TR" smtClean="0"/>
              <a:t>Fourth level</a:t>
            </a:r>
          </a:p>
          <a:p>
            <a:pPr lvl="4"/>
            <a:r>
              <a:rPr lang="en-US" altLang="tr-TR" smtClean="0"/>
              <a:t>Fifth level</a:t>
            </a:r>
          </a:p>
        </p:txBody>
      </p:sp>
      <p:sp>
        <p:nvSpPr>
          <p:cNvPr id="53315" name="Rectangle 67"/>
          <p:cNvSpPr>
            <a:spLocks noGrp="1" noChangeArrowheads="1"/>
          </p:cNvSpPr>
          <p:nvPr>
            <p:ph type="dt" sz="half" idx="2"/>
          </p:nvPr>
        </p:nvSpPr>
        <p:spPr bwMode="auto">
          <a:xfrm>
            <a:off x="1536700" y="62865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spcBef>
                <a:spcPct val="0"/>
              </a:spcBef>
              <a:buClrTx/>
              <a:buSzTx/>
              <a:buFontTx/>
              <a:buNone/>
              <a:defRPr sz="1400"/>
            </a:lvl1pPr>
          </a:lstStyle>
          <a:p>
            <a:pPr fontAlgn="base">
              <a:spcAft>
                <a:spcPct val="0"/>
              </a:spcAft>
            </a:pPr>
            <a:endParaRPr lang="en-US" altLang="tr-TR">
              <a:solidFill>
                <a:srgbClr val="000000"/>
              </a:solidFill>
            </a:endParaRPr>
          </a:p>
        </p:txBody>
      </p:sp>
      <p:sp>
        <p:nvSpPr>
          <p:cNvPr id="53316" name="Rectangle 68"/>
          <p:cNvSpPr>
            <a:spLocks noGrp="1" noChangeArrowheads="1"/>
          </p:cNvSpPr>
          <p:nvPr>
            <p:ph type="ftr" sz="quarter" idx="3"/>
          </p:nvPr>
        </p:nvSpPr>
        <p:spPr bwMode="auto">
          <a:xfrm>
            <a:off x="4787900" y="62865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buClrTx/>
              <a:buSzTx/>
              <a:buFontTx/>
              <a:buNone/>
              <a:defRPr sz="1400"/>
            </a:lvl1pPr>
          </a:lstStyle>
          <a:p>
            <a:pPr algn="ctr" fontAlgn="base">
              <a:spcAft>
                <a:spcPct val="0"/>
              </a:spcAft>
            </a:pPr>
            <a:endParaRPr lang="en-US" altLang="tr-TR">
              <a:solidFill>
                <a:srgbClr val="000000"/>
              </a:solidFill>
            </a:endParaRPr>
          </a:p>
        </p:txBody>
      </p:sp>
      <p:sp>
        <p:nvSpPr>
          <p:cNvPr id="53317" name="Rectangle 69"/>
          <p:cNvSpPr>
            <a:spLocks noGrp="1" noChangeArrowheads="1"/>
          </p:cNvSpPr>
          <p:nvPr>
            <p:ph type="sldNum" sz="quarter" idx="4"/>
          </p:nvPr>
        </p:nvSpPr>
        <p:spPr bwMode="auto">
          <a:xfrm>
            <a:off x="9359900" y="62865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buClrTx/>
              <a:buSzTx/>
              <a:buFontTx/>
              <a:buNone/>
              <a:defRPr sz="1400"/>
            </a:lvl1pPr>
          </a:lstStyle>
          <a:p>
            <a:pPr fontAlgn="base">
              <a:spcAft>
                <a:spcPct val="0"/>
              </a:spcAft>
            </a:pPr>
            <a:fld id="{7D5DC41C-6AA6-41B0-9DD3-3A03A7C50B5F}" type="slidenum">
              <a:rPr lang="en-US" altLang="tr-TR">
                <a:solidFill>
                  <a:srgbClr val="000000"/>
                </a:solidFill>
              </a:rPr>
              <a:pPr fontAlgn="base">
                <a:spcAft>
                  <a:spcPct val="0"/>
                </a:spcAft>
              </a:pPr>
              <a:t>‹#›</a:t>
            </a:fld>
            <a:endParaRPr lang="en-US" altLang="tr-TR">
              <a:solidFill>
                <a:srgbClr val="000000"/>
              </a:solidFill>
            </a:endParaRPr>
          </a:p>
        </p:txBody>
      </p:sp>
    </p:spTree>
    <p:extLst>
      <p:ext uri="{BB962C8B-B14F-4D97-AF65-F5344CB8AC3E}">
        <p14:creationId xmlns:p14="http://schemas.microsoft.com/office/powerpoint/2010/main" val="431907038"/>
      </p:ext>
    </p:extLst>
  </p:cSld>
  <p:clrMap bg1="lt1" tx1="dk1" bg2="lt2" tx2="dk2" accent1="accent1" accent2="accent2" accent3="accent3" accent4="accent4" accent5="accent5" accent6="accent6" hlink="hlink" folHlink="folHlink"/>
  <p:sldLayoutIdLst>
    <p:sldLayoutId id="2147483679" r:id="rId1"/>
  </p:sldLayoutIdLst>
  <p:txStyles>
    <p:titleStyle>
      <a:lvl1pPr algn="l" rtl="0" fontAlgn="base">
        <a:spcBef>
          <a:spcPct val="0"/>
        </a:spcBef>
        <a:spcAft>
          <a:spcPct val="0"/>
        </a:spcAft>
        <a:defRPr sz="4400" kern="1200">
          <a:solidFill>
            <a:schemeClr val="tx2"/>
          </a:solidFill>
          <a:latin typeface="+mj-lt"/>
          <a:ea typeface="+mj-ea"/>
          <a:cs typeface="+mj-cs"/>
        </a:defRPr>
      </a:lvl1pPr>
      <a:lvl2pPr algn="l" rtl="0" fontAlgn="base">
        <a:spcBef>
          <a:spcPct val="0"/>
        </a:spcBef>
        <a:spcAft>
          <a:spcPct val="0"/>
        </a:spcAft>
        <a:defRPr sz="4400">
          <a:solidFill>
            <a:schemeClr val="tx2"/>
          </a:solidFill>
          <a:latin typeface="Verdana" panose="020B0604030504040204" pitchFamily="34" charset="0"/>
        </a:defRPr>
      </a:lvl2pPr>
      <a:lvl3pPr algn="l" rtl="0" fontAlgn="base">
        <a:spcBef>
          <a:spcPct val="0"/>
        </a:spcBef>
        <a:spcAft>
          <a:spcPct val="0"/>
        </a:spcAft>
        <a:defRPr sz="4400">
          <a:solidFill>
            <a:schemeClr val="tx2"/>
          </a:solidFill>
          <a:latin typeface="Verdana" panose="020B0604030504040204" pitchFamily="34" charset="0"/>
        </a:defRPr>
      </a:lvl3pPr>
      <a:lvl4pPr algn="l" rtl="0" fontAlgn="base">
        <a:spcBef>
          <a:spcPct val="0"/>
        </a:spcBef>
        <a:spcAft>
          <a:spcPct val="0"/>
        </a:spcAft>
        <a:defRPr sz="4400">
          <a:solidFill>
            <a:schemeClr val="tx2"/>
          </a:solidFill>
          <a:latin typeface="Verdana" panose="020B0604030504040204" pitchFamily="34" charset="0"/>
        </a:defRPr>
      </a:lvl4pPr>
      <a:lvl5pPr algn="l" rtl="0" fontAlgn="base">
        <a:spcBef>
          <a:spcPct val="0"/>
        </a:spcBef>
        <a:spcAft>
          <a:spcPct val="0"/>
        </a:spcAft>
        <a:defRPr sz="4400">
          <a:solidFill>
            <a:schemeClr val="tx2"/>
          </a:solidFill>
          <a:latin typeface="Verdana" panose="020B0604030504040204" pitchFamily="34" charset="0"/>
        </a:defRPr>
      </a:lvl5pPr>
      <a:lvl6pPr marL="457200" algn="l" rtl="0" fontAlgn="base">
        <a:spcBef>
          <a:spcPct val="0"/>
        </a:spcBef>
        <a:spcAft>
          <a:spcPct val="0"/>
        </a:spcAft>
        <a:defRPr sz="4400">
          <a:solidFill>
            <a:schemeClr val="tx2"/>
          </a:solidFill>
          <a:latin typeface="Verdana" panose="020B0604030504040204" pitchFamily="34" charset="0"/>
        </a:defRPr>
      </a:lvl6pPr>
      <a:lvl7pPr marL="914400" algn="l" rtl="0" fontAlgn="base">
        <a:spcBef>
          <a:spcPct val="0"/>
        </a:spcBef>
        <a:spcAft>
          <a:spcPct val="0"/>
        </a:spcAft>
        <a:defRPr sz="4400">
          <a:solidFill>
            <a:schemeClr val="tx2"/>
          </a:solidFill>
          <a:latin typeface="Verdana" panose="020B0604030504040204" pitchFamily="34" charset="0"/>
        </a:defRPr>
      </a:lvl7pPr>
      <a:lvl8pPr marL="1371600" algn="l" rtl="0" fontAlgn="base">
        <a:spcBef>
          <a:spcPct val="0"/>
        </a:spcBef>
        <a:spcAft>
          <a:spcPct val="0"/>
        </a:spcAft>
        <a:defRPr sz="4400">
          <a:solidFill>
            <a:schemeClr val="tx2"/>
          </a:solidFill>
          <a:latin typeface="Verdana" panose="020B0604030504040204" pitchFamily="34" charset="0"/>
        </a:defRPr>
      </a:lvl8pPr>
      <a:lvl9pPr marL="1828800" algn="l" rtl="0" fontAlgn="base">
        <a:spcBef>
          <a:spcPct val="0"/>
        </a:spcBef>
        <a:spcAft>
          <a:spcPct val="0"/>
        </a:spcAft>
        <a:defRPr sz="4400">
          <a:solidFill>
            <a:schemeClr val="tx2"/>
          </a:solidFill>
          <a:latin typeface="Verdana" panose="020B0604030504040204" pitchFamily="34" charset="0"/>
        </a:defRPr>
      </a:lvl9pPr>
    </p:titleStyle>
    <p:bodyStyle>
      <a:lvl1pPr marL="342900" indent="-342900" algn="l" rtl="0" fontAlgn="base">
        <a:spcBef>
          <a:spcPct val="20000"/>
        </a:spcBef>
        <a:spcAft>
          <a:spcPct val="0"/>
        </a:spcAft>
        <a:buClr>
          <a:schemeClr val="folHlink"/>
        </a:buClr>
        <a:buSzPct val="75000"/>
        <a:buFont typeface="Wingdings" panose="05000000000000000000" pitchFamily="2" charset="2"/>
        <a:buChar char="n"/>
        <a:defRPr sz="3200" kern="1200">
          <a:solidFill>
            <a:schemeClr val="tx1"/>
          </a:solidFill>
          <a:latin typeface="+mn-lt"/>
          <a:ea typeface="+mn-ea"/>
          <a:cs typeface="+mn-cs"/>
        </a:defRPr>
      </a:lvl1pPr>
      <a:lvl2pPr marL="742950" indent="-285750" algn="l" rtl="0" fontAlgn="base">
        <a:spcBef>
          <a:spcPct val="20000"/>
        </a:spcBef>
        <a:spcAft>
          <a:spcPct val="0"/>
        </a:spcAft>
        <a:buClr>
          <a:schemeClr val="folHlink"/>
        </a:buClr>
        <a:buSzPct val="70000"/>
        <a:buFont typeface="Wingdings" panose="05000000000000000000" pitchFamily="2" charset="2"/>
        <a:buChar char="n"/>
        <a:defRPr sz="2800" kern="1200">
          <a:solidFill>
            <a:schemeClr val="tx1"/>
          </a:solidFill>
          <a:latin typeface="+mn-lt"/>
          <a:ea typeface="+mn-ea"/>
          <a:cs typeface="+mn-cs"/>
        </a:defRPr>
      </a:lvl2pPr>
      <a:lvl3pPr marL="1143000" indent="-228600" algn="l" rtl="0" fontAlgn="base">
        <a:spcBef>
          <a:spcPct val="20000"/>
        </a:spcBef>
        <a:spcAft>
          <a:spcPct val="0"/>
        </a:spcAft>
        <a:buClr>
          <a:schemeClr val="tx2"/>
        </a:buClr>
        <a:buChar char="•"/>
        <a:defRPr sz="2400" kern="1200">
          <a:solidFill>
            <a:schemeClr val="tx1"/>
          </a:solidFill>
          <a:latin typeface="+mn-lt"/>
          <a:ea typeface="+mn-ea"/>
          <a:cs typeface="+mn-cs"/>
        </a:defRPr>
      </a:lvl3pPr>
      <a:lvl4pPr marL="1600200" indent="-228600" algn="l" rtl="0" fontAlgn="base">
        <a:spcBef>
          <a:spcPct val="20000"/>
        </a:spcBef>
        <a:spcAft>
          <a:spcPct val="0"/>
        </a:spcAft>
        <a:buClr>
          <a:schemeClr val="hlink"/>
        </a:buClr>
        <a:buChar char="•"/>
        <a:defRPr sz="2000" kern="1200">
          <a:solidFill>
            <a:schemeClr val="tx1"/>
          </a:solidFill>
          <a:latin typeface="+mn-lt"/>
          <a:ea typeface="+mn-ea"/>
          <a:cs typeface="+mn-cs"/>
        </a:defRPr>
      </a:lvl4pPr>
      <a:lvl5pPr marL="2057400" indent="-228600" algn="l" rtl="0" fontAlgn="base">
        <a:spcBef>
          <a:spcPct val="20000"/>
        </a:spcBef>
        <a:spcAft>
          <a:spcPct val="0"/>
        </a:spcAft>
        <a:buClr>
          <a:schemeClr val="tx1"/>
        </a:buClr>
        <a:buSzPct val="8500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rgbClr val="CCECFF"/>
        </a:solidFill>
        <a:effectLst/>
      </p:bgPr>
    </p:bg>
    <p:spTree>
      <p:nvGrpSpPr>
        <p:cNvPr id="1" name=""/>
        <p:cNvGrpSpPr/>
        <p:nvPr/>
      </p:nvGrpSpPr>
      <p:grpSpPr>
        <a:xfrm>
          <a:off x="0" y="0"/>
          <a:ext cx="0" cy="0"/>
          <a:chOff x="0" y="0"/>
          <a:chExt cx="0" cy="0"/>
        </a:xfrm>
      </p:grpSpPr>
      <p:grpSp>
        <p:nvGrpSpPr>
          <p:cNvPr id="53319" name="Group 71"/>
          <p:cNvGrpSpPr>
            <a:grpSpLocks/>
          </p:cNvGrpSpPr>
          <p:nvPr/>
        </p:nvGrpSpPr>
        <p:grpSpPr bwMode="auto">
          <a:xfrm>
            <a:off x="1" y="1"/>
            <a:ext cx="12196233" cy="6867525"/>
            <a:chOff x="0" y="0"/>
            <a:chExt cx="5762" cy="4326"/>
          </a:xfrm>
        </p:grpSpPr>
        <p:sp>
          <p:nvSpPr>
            <p:cNvPr id="53251" name="Rectangle 3"/>
            <p:cNvSpPr>
              <a:spLocks noChangeArrowheads="1"/>
            </p:cNvSpPr>
            <p:nvPr userDrawn="1"/>
          </p:nvSpPr>
          <p:spPr bwMode="hidden">
            <a:xfrm>
              <a:off x="0" y="0"/>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2" name="Rectangle 4"/>
            <p:cNvSpPr>
              <a:spLocks noChangeArrowheads="1"/>
            </p:cNvSpPr>
            <p:nvPr userDrawn="1"/>
          </p:nvSpPr>
          <p:spPr bwMode="hidden">
            <a:xfrm>
              <a:off x="9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3" name="Rectangle 5"/>
            <p:cNvSpPr>
              <a:spLocks noChangeArrowheads="1"/>
            </p:cNvSpPr>
            <p:nvPr userDrawn="1"/>
          </p:nvSpPr>
          <p:spPr bwMode="hidden">
            <a:xfrm>
              <a:off x="19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4" name="Rectangle 6"/>
            <p:cNvSpPr>
              <a:spLocks noChangeArrowheads="1"/>
            </p:cNvSpPr>
            <p:nvPr userDrawn="1"/>
          </p:nvSpPr>
          <p:spPr bwMode="hidden">
            <a:xfrm>
              <a:off x="28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5" name="Rectangle 7"/>
            <p:cNvSpPr>
              <a:spLocks noChangeArrowheads="1"/>
            </p:cNvSpPr>
            <p:nvPr userDrawn="1"/>
          </p:nvSpPr>
          <p:spPr bwMode="hidden">
            <a:xfrm>
              <a:off x="38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6" name="Rectangle 8"/>
            <p:cNvSpPr>
              <a:spLocks noChangeArrowheads="1"/>
            </p:cNvSpPr>
            <p:nvPr userDrawn="1"/>
          </p:nvSpPr>
          <p:spPr bwMode="hidden">
            <a:xfrm>
              <a:off x="48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7" name="Rectangle 9"/>
            <p:cNvSpPr>
              <a:spLocks noChangeArrowheads="1"/>
            </p:cNvSpPr>
            <p:nvPr userDrawn="1"/>
          </p:nvSpPr>
          <p:spPr bwMode="hidden">
            <a:xfrm>
              <a:off x="57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8" name="Rectangle 10"/>
            <p:cNvSpPr>
              <a:spLocks noChangeArrowheads="1"/>
            </p:cNvSpPr>
            <p:nvPr userDrawn="1"/>
          </p:nvSpPr>
          <p:spPr bwMode="hidden">
            <a:xfrm>
              <a:off x="67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9" name="Rectangle 11"/>
            <p:cNvSpPr>
              <a:spLocks noChangeArrowheads="1"/>
            </p:cNvSpPr>
            <p:nvPr userDrawn="1"/>
          </p:nvSpPr>
          <p:spPr bwMode="hidden">
            <a:xfrm>
              <a:off x="76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0" name="Rectangle 12"/>
            <p:cNvSpPr>
              <a:spLocks noChangeArrowheads="1"/>
            </p:cNvSpPr>
            <p:nvPr userDrawn="1"/>
          </p:nvSpPr>
          <p:spPr bwMode="hidden">
            <a:xfrm>
              <a:off x="86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1" name="Rectangle 13"/>
            <p:cNvSpPr>
              <a:spLocks noChangeArrowheads="1"/>
            </p:cNvSpPr>
            <p:nvPr userDrawn="1"/>
          </p:nvSpPr>
          <p:spPr bwMode="hidden">
            <a:xfrm>
              <a:off x="96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2" name="Rectangle 14"/>
            <p:cNvSpPr>
              <a:spLocks noChangeArrowheads="1"/>
            </p:cNvSpPr>
            <p:nvPr userDrawn="1"/>
          </p:nvSpPr>
          <p:spPr bwMode="hidden">
            <a:xfrm>
              <a:off x="105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3" name="Rectangle 15"/>
            <p:cNvSpPr>
              <a:spLocks noChangeArrowheads="1"/>
            </p:cNvSpPr>
            <p:nvPr userDrawn="1"/>
          </p:nvSpPr>
          <p:spPr bwMode="hidden">
            <a:xfrm>
              <a:off x="115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4" name="Rectangle 16"/>
            <p:cNvSpPr>
              <a:spLocks noChangeArrowheads="1"/>
            </p:cNvSpPr>
            <p:nvPr userDrawn="1"/>
          </p:nvSpPr>
          <p:spPr bwMode="hidden">
            <a:xfrm>
              <a:off x="124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5" name="Rectangle 17"/>
            <p:cNvSpPr>
              <a:spLocks noChangeArrowheads="1"/>
            </p:cNvSpPr>
            <p:nvPr userDrawn="1"/>
          </p:nvSpPr>
          <p:spPr bwMode="hidden">
            <a:xfrm>
              <a:off x="134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6" name="Rectangle 18"/>
            <p:cNvSpPr>
              <a:spLocks noChangeArrowheads="1"/>
            </p:cNvSpPr>
            <p:nvPr userDrawn="1"/>
          </p:nvSpPr>
          <p:spPr bwMode="hidden">
            <a:xfrm>
              <a:off x="144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7" name="Rectangle 19"/>
            <p:cNvSpPr>
              <a:spLocks noChangeArrowheads="1"/>
            </p:cNvSpPr>
            <p:nvPr userDrawn="1"/>
          </p:nvSpPr>
          <p:spPr bwMode="hidden">
            <a:xfrm>
              <a:off x="153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8" name="Rectangle 20"/>
            <p:cNvSpPr>
              <a:spLocks noChangeArrowheads="1"/>
            </p:cNvSpPr>
            <p:nvPr userDrawn="1"/>
          </p:nvSpPr>
          <p:spPr bwMode="hidden">
            <a:xfrm>
              <a:off x="163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9" name="Rectangle 21"/>
            <p:cNvSpPr>
              <a:spLocks noChangeArrowheads="1"/>
            </p:cNvSpPr>
            <p:nvPr userDrawn="1"/>
          </p:nvSpPr>
          <p:spPr bwMode="hidden">
            <a:xfrm>
              <a:off x="172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0" name="Rectangle 22"/>
            <p:cNvSpPr>
              <a:spLocks noChangeArrowheads="1"/>
            </p:cNvSpPr>
            <p:nvPr userDrawn="1"/>
          </p:nvSpPr>
          <p:spPr bwMode="hidden">
            <a:xfrm>
              <a:off x="182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1" name="Rectangle 23"/>
            <p:cNvSpPr>
              <a:spLocks noChangeArrowheads="1"/>
            </p:cNvSpPr>
            <p:nvPr userDrawn="1"/>
          </p:nvSpPr>
          <p:spPr bwMode="hidden">
            <a:xfrm>
              <a:off x="192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2" name="Rectangle 24"/>
            <p:cNvSpPr>
              <a:spLocks noChangeArrowheads="1"/>
            </p:cNvSpPr>
            <p:nvPr userDrawn="1"/>
          </p:nvSpPr>
          <p:spPr bwMode="hidden">
            <a:xfrm>
              <a:off x="201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3" name="Rectangle 25"/>
            <p:cNvSpPr>
              <a:spLocks noChangeArrowheads="1"/>
            </p:cNvSpPr>
            <p:nvPr userDrawn="1"/>
          </p:nvSpPr>
          <p:spPr bwMode="hidden">
            <a:xfrm>
              <a:off x="211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4" name="Rectangle 26"/>
            <p:cNvSpPr>
              <a:spLocks noChangeArrowheads="1"/>
            </p:cNvSpPr>
            <p:nvPr userDrawn="1"/>
          </p:nvSpPr>
          <p:spPr bwMode="hidden">
            <a:xfrm>
              <a:off x="220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5" name="Rectangle 27"/>
            <p:cNvSpPr>
              <a:spLocks noChangeArrowheads="1"/>
            </p:cNvSpPr>
            <p:nvPr userDrawn="1"/>
          </p:nvSpPr>
          <p:spPr bwMode="hidden">
            <a:xfrm>
              <a:off x="230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6" name="Rectangle 28"/>
            <p:cNvSpPr>
              <a:spLocks noChangeArrowheads="1"/>
            </p:cNvSpPr>
            <p:nvPr userDrawn="1"/>
          </p:nvSpPr>
          <p:spPr bwMode="hidden">
            <a:xfrm>
              <a:off x="240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7" name="Rectangle 29"/>
            <p:cNvSpPr>
              <a:spLocks noChangeArrowheads="1"/>
            </p:cNvSpPr>
            <p:nvPr userDrawn="1"/>
          </p:nvSpPr>
          <p:spPr bwMode="hidden">
            <a:xfrm>
              <a:off x="249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8" name="Rectangle 30"/>
            <p:cNvSpPr>
              <a:spLocks noChangeArrowheads="1"/>
            </p:cNvSpPr>
            <p:nvPr userDrawn="1"/>
          </p:nvSpPr>
          <p:spPr bwMode="hidden">
            <a:xfrm>
              <a:off x="259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9" name="Rectangle 31"/>
            <p:cNvSpPr>
              <a:spLocks noChangeArrowheads="1"/>
            </p:cNvSpPr>
            <p:nvPr userDrawn="1"/>
          </p:nvSpPr>
          <p:spPr bwMode="hidden">
            <a:xfrm>
              <a:off x="268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0" name="Rectangle 32"/>
            <p:cNvSpPr>
              <a:spLocks noChangeArrowheads="1"/>
            </p:cNvSpPr>
            <p:nvPr userDrawn="1"/>
          </p:nvSpPr>
          <p:spPr bwMode="hidden">
            <a:xfrm>
              <a:off x="278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1" name="Rectangle 33"/>
            <p:cNvSpPr>
              <a:spLocks noChangeArrowheads="1"/>
            </p:cNvSpPr>
            <p:nvPr userDrawn="1"/>
          </p:nvSpPr>
          <p:spPr bwMode="hidden">
            <a:xfrm>
              <a:off x="288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2" name="Rectangle 34"/>
            <p:cNvSpPr>
              <a:spLocks noChangeArrowheads="1"/>
            </p:cNvSpPr>
            <p:nvPr userDrawn="1"/>
          </p:nvSpPr>
          <p:spPr bwMode="hidden">
            <a:xfrm>
              <a:off x="297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3" name="Rectangle 35"/>
            <p:cNvSpPr>
              <a:spLocks noChangeArrowheads="1"/>
            </p:cNvSpPr>
            <p:nvPr userDrawn="1"/>
          </p:nvSpPr>
          <p:spPr bwMode="hidden">
            <a:xfrm>
              <a:off x="307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4" name="Rectangle 36"/>
            <p:cNvSpPr>
              <a:spLocks noChangeArrowheads="1"/>
            </p:cNvSpPr>
            <p:nvPr userDrawn="1"/>
          </p:nvSpPr>
          <p:spPr bwMode="hidden">
            <a:xfrm>
              <a:off x="316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5" name="Rectangle 37"/>
            <p:cNvSpPr>
              <a:spLocks noChangeArrowheads="1"/>
            </p:cNvSpPr>
            <p:nvPr userDrawn="1"/>
          </p:nvSpPr>
          <p:spPr bwMode="hidden">
            <a:xfrm>
              <a:off x="326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6" name="Rectangle 38"/>
            <p:cNvSpPr>
              <a:spLocks noChangeArrowheads="1"/>
            </p:cNvSpPr>
            <p:nvPr userDrawn="1"/>
          </p:nvSpPr>
          <p:spPr bwMode="hidden">
            <a:xfrm>
              <a:off x="336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7" name="Rectangle 39"/>
            <p:cNvSpPr>
              <a:spLocks noChangeArrowheads="1"/>
            </p:cNvSpPr>
            <p:nvPr userDrawn="1"/>
          </p:nvSpPr>
          <p:spPr bwMode="hidden">
            <a:xfrm>
              <a:off x="345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8" name="Rectangle 40"/>
            <p:cNvSpPr>
              <a:spLocks noChangeArrowheads="1"/>
            </p:cNvSpPr>
            <p:nvPr userDrawn="1"/>
          </p:nvSpPr>
          <p:spPr bwMode="hidden">
            <a:xfrm>
              <a:off x="355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9" name="Rectangle 41"/>
            <p:cNvSpPr>
              <a:spLocks noChangeArrowheads="1"/>
            </p:cNvSpPr>
            <p:nvPr userDrawn="1"/>
          </p:nvSpPr>
          <p:spPr bwMode="hidden">
            <a:xfrm>
              <a:off x="364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0" name="Rectangle 42"/>
            <p:cNvSpPr>
              <a:spLocks noChangeArrowheads="1"/>
            </p:cNvSpPr>
            <p:nvPr userDrawn="1"/>
          </p:nvSpPr>
          <p:spPr bwMode="hidden">
            <a:xfrm>
              <a:off x="374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1" name="Rectangle 43"/>
            <p:cNvSpPr>
              <a:spLocks noChangeArrowheads="1"/>
            </p:cNvSpPr>
            <p:nvPr userDrawn="1"/>
          </p:nvSpPr>
          <p:spPr bwMode="hidden">
            <a:xfrm>
              <a:off x="384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2" name="Rectangle 44"/>
            <p:cNvSpPr>
              <a:spLocks noChangeArrowheads="1"/>
            </p:cNvSpPr>
            <p:nvPr userDrawn="1"/>
          </p:nvSpPr>
          <p:spPr bwMode="hidden">
            <a:xfrm>
              <a:off x="393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3" name="Rectangle 45"/>
            <p:cNvSpPr>
              <a:spLocks noChangeArrowheads="1"/>
            </p:cNvSpPr>
            <p:nvPr userDrawn="1"/>
          </p:nvSpPr>
          <p:spPr bwMode="hidden">
            <a:xfrm>
              <a:off x="403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4" name="Rectangle 46"/>
            <p:cNvSpPr>
              <a:spLocks noChangeArrowheads="1"/>
            </p:cNvSpPr>
            <p:nvPr userDrawn="1"/>
          </p:nvSpPr>
          <p:spPr bwMode="hidden">
            <a:xfrm>
              <a:off x="412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5" name="Rectangle 47"/>
            <p:cNvSpPr>
              <a:spLocks noChangeArrowheads="1"/>
            </p:cNvSpPr>
            <p:nvPr userDrawn="1"/>
          </p:nvSpPr>
          <p:spPr bwMode="hidden">
            <a:xfrm>
              <a:off x="422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6" name="Rectangle 48"/>
            <p:cNvSpPr>
              <a:spLocks noChangeArrowheads="1"/>
            </p:cNvSpPr>
            <p:nvPr userDrawn="1"/>
          </p:nvSpPr>
          <p:spPr bwMode="hidden">
            <a:xfrm>
              <a:off x="432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7" name="Rectangle 49"/>
            <p:cNvSpPr>
              <a:spLocks noChangeArrowheads="1"/>
            </p:cNvSpPr>
            <p:nvPr userDrawn="1"/>
          </p:nvSpPr>
          <p:spPr bwMode="hidden">
            <a:xfrm>
              <a:off x="441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8" name="Rectangle 50"/>
            <p:cNvSpPr>
              <a:spLocks noChangeArrowheads="1"/>
            </p:cNvSpPr>
            <p:nvPr userDrawn="1"/>
          </p:nvSpPr>
          <p:spPr bwMode="hidden">
            <a:xfrm>
              <a:off x="451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9" name="Rectangle 51"/>
            <p:cNvSpPr>
              <a:spLocks noChangeArrowheads="1"/>
            </p:cNvSpPr>
            <p:nvPr userDrawn="1"/>
          </p:nvSpPr>
          <p:spPr bwMode="hidden">
            <a:xfrm>
              <a:off x="460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0" name="Rectangle 52"/>
            <p:cNvSpPr>
              <a:spLocks noChangeArrowheads="1"/>
            </p:cNvSpPr>
            <p:nvPr userDrawn="1"/>
          </p:nvSpPr>
          <p:spPr bwMode="hidden">
            <a:xfrm>
              <a:off x="470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1" name="Rectangle 53"/>
            <p:cNvSpPr>
              <a:spLocks noChangeArrowheads="1"/>
            </p:cNvSpPr>
            <p:nvPr userDrawn="1"/>
          </p:nvSpPr>
          <p:spPr bwMode="hidden">
            <a:xfrm>
              <a:off x="480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2" name="Rectangle 54"/>
            <p:cNvSpPr>
              <a:spLocks noChangeArrowheads="1"/>
            </p:cNvSpPr>
            <p:nvPr userDrawn="1"/>
          </p:nvSpPr>
          <p:spPr bwMode="hidden">
            <a:xfrm>
              <a:off x="489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3" name="Rectangle 55"/>
            <p:cNvSpPr>
              <a:spLocks noChangeArrowheads="1"/>
            </p:cNvSpPr>
            <p:nvPr userDrawn="1"/>
          </p:nvSpPr>
          <p:spPr bwMode="hidden">
            <a:xfrm>
              <a:off x="499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4" name="Rectangle 56"/>
            <p:cNvSpPr>
              <a:spLocks noChangeArrowheads="1"/>
            </p:cNvSpPr>
            <p:nvPr userDrawn="1"/>
          </p:nvSpPr>
          <p:spPr bwMode="hidden">
            <a:xfrm>
              <a:off x="508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5" name="Rectangle 57"/>
            <p:cNvSpPr>
              <a:spLocks noChangeArrowheads="1"/>
            </p:cNvSpPr>
            <p:nvPr userDrawn="1"/>
          </p:nvSpPr>
          <p:spPr bwMode="hidden">
            <a:xfrm>
              <a:off x="518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6" name="Rectangle 58"/>
            <p:cNvSpPr>
              <a:spLocks noChangeArrowheads="1"/>
            </p:cNvSpPr>
            <p:nvPr userDrawn="1"/>
          </p:nvSpPr>
          <p:spPr bwMode="hidden">
            <a:xfrm>
              <a:off x="528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7" name="Rectangle 59"/>
            <p:cNvSpPr>
              <a:spLocks noChangeArrowheads="1"/>
            </p:cNvSpPr>
            <p:nvPr userDrawn="1"/>
          </p:nvSpPr>
          <p:spPr bwMode="hidden">
            <a:xfrm>
              <a:off x="537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8" name="Rectangle 60"/>
            <p:cNvSpPr>
              <a:spLocks noChangeArrowheads="1"/>
            </p:cNvSpPr>
            <p:nvPr userDrawn="1"/>
          </p:nvSpPr>
          <p:spPr bwMode="hidden">
            <a:xfrm>
              <a:off x="547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9" name="Rectangle 61"/>
            <p:cNvSpPr>
              <a:spLocks noChangeArrowheads="1"/>
            </p:cNvSpPr>
            <p:nvPr userDrawn="1"/>
          </p:nvSpPr>
          <p:spPr bwMode="hidden">
            <a:xfrm>
              <a:off x="556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10" name="Rectangle 62"/>
            <p:cNvSpPr>
              <a:spLocks noChangeArrowheads="1"/>
            </p:cNvSpPr>
            <p:nvPr userDrawn="1"/>
          </p:nvSpPr>
          <p:spPr bwMode="hidden">
            <a:xfrm>
              <a:off x="566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11" name="Rectangle 63"/>
            <p:cNvSpPr>
              <a:spLocks noChangeArrowheads="1"/>
            </p:cNvSpPr>
            <p:nvPr userDrawn="1"/>
          </p:nvSpPr>
          <p:spPr bwMode="hidden">
            <a:xfrm>
              <a:off x="431" y="0"/>
              <a:ext cx="5331" cy="4320"/>
            </a:xfrm>
            <a:prstGeom prst="rect">
              <a:avLst/>
            </a:prstGeom>
            <a:solidFill>
              <a:schemeClr val="accent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12" name="Rectangle 64"/>
            <p:cNvSpPr>
              <a:spLocks noChangeArrowheads="1"/>
            </p:cNvSpPr>
            <p:nvPr userDrawn="1"/>
          </p:nvSpPr>
          <p:spPr bwMode="blackGray">
            <a:xfrm>
              <a:off x="0" y="1081"/>
              <a:ext cx="4378" cy="47"/>
            </a:xfrm>
            <a:prstGeom prst="rect">
              <a:avLst/>
            </a:prstGeom>
            <a:solidFill>
              <a:schemeClr va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grpSp>
      <p:sp>
        <p:nvSpPr>
          <p:cNvPr id="53313" name="Rectangle 65"/>
          <p:cNvSpPr>
            <a:spLocks noGrp="1" noChangeArrowheads="1"/>
          </p:cNvSpPr>
          <p:nvPr>
            <p:ph type="title"/>
          </p:nvPr>
        </p:nvSpPr>
        <p:spPr bwMode="auto">
          <a:xfrm>
            <a:off x="1162051" y="854573"/>
            <a:ext cx="1088390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spAutoFit/>
          </a:bodyPr>
          <a:lstStyle/>
          <a:p>
            <a:pPr lvl="0"/>
            <a:r>
              <a:rPr lang="en-US" altLang="tr-TR" smtClean="0"/>
              <a:t>Click to edit Master title style</a:t>
            </a:r>
          </a:p>
        </p:txBody>
      </p:sp>
      <p:sp>
        <p:nvSpPr>
          <p:cNvPr id="53314" name="Rectangle 66"/>
          <p:cNvSpPr>
            <a:spLocks noGrp="1" noChangeArrowheads="1"/>
          </p:cNvSpPr>
          <p:nvPr>
            <p:ph type="body" idx="1"/>
          </p:nvPr>
        </p:nvSpPr>
        <p:spPr bwMode="auto">
          <a:xfrm>
            <a:off x="1217085" y="1905000"/>
            <a:ext cx="10814049"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tr-TR" smtClean="0"/>
              <a:t>Click to edit Master text styles</a:t>
            </a:r>
          </a:p>
          <a:p>
            <a:pPr lvl="1"/>
            <a:r>
              <a:rPr lang="en-US" altLang="tr-TR" smtClean="0"/>
              <a:t>Second level</a:t>
            </a:r>
          </a:p>
          <a:p>
            <a:pPr lvl="2"/>
            <a:r>
              <a:rPr lang="en-US" altLang="tr-TR" smtClean="0"/>
              <a:t>Third level</a:t>
            </a:r>
          </a:p>
          <a:p>
            <a:pPr lvl="3"/>
            <a:r>
              <a:rPr lang="en-US" altLang="tr-TR" smtClean="0"/>
              <a:t>Fourth level</a:t>
            </a:r>
          </a:p>
          <a:p>
            <a:pPr lvl="4"/>
            <a:r>
              <a:rPr lang="en-US" altLang="tr-TR" smtClean="0"/>
              <a:t>Fifth level</a:t>
            </a:r>
          </a:p>
        </p:txBody>
      </p:sp>
      <p:sp>
        <p:nvSpPr>
          <p:cNvPr id="53315" name="Rectangle 67"/>
          <p:cNvSpPr>
            <a:spLocks noGrp="1" noChangeArrowheads="1"/>
          </p:cNvSpPr>
          <p:nvPr>
            <p:ph type="dt" sz="half" idx="2"/>
          </p:nvPr>
        </p:nvSpPr>
        <p:spPr bwMode="auto">
          <a:xfrm>
            <a:off x="1536700" y="62865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spcBef>
                <a:spcPct val="0"/>
              </a:spcBef>
              <a:buClrTx/>
              <a:buSzTx/>
              <a:buFontTx/>
              <a:buNone/>
              <a:defRPr sz="1400"/>
            </a:lvl1pPr>
          </a:lstStyle>
          <a:p>
            <a:pPr fontAlgn="base">
              <a:spcAft>
                <a:spcPct val="0"/>
              </a:spcAft>
            </a:pPr>
            <a:endParaRPr lang="en-US" altLang="tr-TR">
              <a:solidFill>
                <a:srgbClr val="000000"/>
              </a:solidFill>
            </a:endParaRPr>
          </a:p>
        </p:txBody>
      </p:sp>
      <p:sp>
        <p:nvSpPr>
          <p:cNvPr id="53316" name="Rectangle 68"/>
          <p:cNvSpPr>
            <a:spLocks noGrp="1" noChangeArrowheads="1"/>
          </p:cNvSpPr>
          <p:nvPr>
            <p:ph type="ftr" sz="quarter" idx="3"/>
          </p:nvPr>
        </p:nvSpPr>
        <p:spPr bwMode="auto">
          <a:xfrm>
            <a:off x="4787900" y="62865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buClrTx/>
              <a:buSzTx/>
              <a:buFontTx/>
              <a:buNone/>
              <a:defRPr sz="1400"/>
            </a:lvl1pPr>
          </a:lstStyle>
          <a:p>
            <a:pPr algn="ctr" fontAlgn="base">
              <a:spcAft>
                <a:spcPct val="0"/>
              </a:spcAft>
            </a:pPr>
            <a:endParaRPr lang="en-US" altLang="tr-TR">
              <a:solidFill>
                <a:srgbClr val="000000"/>
              </a:solidFill>
            </a:endParaRPr>
          </a:p>
        </p:txBody>
      </p:sp>
      <p:sp>
        <p:nvSpPr>
          <p:cNvPr id="53317" name="Rectangle 69"/>
          <p:cNvSpPr>
            <a:spLocks noGrp="1" noChangeArrowheads="1"/>
          </p:cNvSpPr>
          <p:nvPr>
            <p:ph type="sldNum" sz="quarter" idx="4"/>
          </p:nvPr>
        </p:nvSpPr>
        <p:spPr bwMode="auto">
          <a:xfrm>
            <a:off x="9359900" y="62865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buClrTx/>
              <a:buSzTx/>
              <a:buFontTx/>
              <a:buNone/>
              <a:defRPr sz="1400"/>
            </a:lvl1pPr>
          </a:lstStyle>
          <a:p>
            <a:pPr fontAlgn="base">
              <a:spcAft>
                <a:spcPct val="0"/>
              </a:spcAft>
            </a:pPr>
            <a:fld id="{7D5DC41C-6AA6-41B0-9DD3-3A03A7C50B5F}" type="slidenum">
              <a:rPr lang="en-US" altLang="tr-TR">
                <a:solidFill>
                  <a:srgbClr val="000000"/>
                </a:solidFill>
              </a:rPr>
              <a:pPr fontAlgn="base">
                <a:spcAft>
                  <a:spcPct val="0"/>
                </a:spcAft>
              </a:pPr>
              <a:t>‹#›</a:t>
            </a:fld>
            <a:endParaRPr lang="en-US" altLang="tr-TR">
              <a:solidFill>
                <a:srgbClr val="000000"/>
              </a:solidFill>
            </a:endParaRPr>
          </a:p>
        </p:txBody>
      </p:sp>
    </p:spTree>
    <p:extLst>
      <p:ext uri="{BB962C8B-B14F-4D97-AF65-F5344CB8AC3E}">
        <p14:creationId xmlns:p14="http://schemas.microsoft.com/office/powerpoint/2010/main" val="1667741637"/>
      </p:ext>
    </p:extLst>
  </p:cSld>
  <p:clrMap bg1="lt1" tx1="dk1" bg2="lt2" tx2="dk2" accent1="accent1" accent2="accent2" accent3="accent3" accent4="accent4" accent5="accent5" accent6="accent6" hlink="hlink" folHlink="folHlink"/>
  <p:sldLayoutIdLst>
    <p:sldLayoutId id="2147483681" r:id="rId1"/>
  </p:sldLayoutIdLst>
  <p:txStyles>
    <p:titleStyle>
      <a:lvl1pPr algn="l" rtl="0" fontAlgn="base">
        <a:spcBef>
          <a:spcPct val="0"/>
        </a:spcBef>
        <a:spcAft>
          <a:spcPct val="0"/>
        </a:spcAft>
        <a:defRPr sz="4400" kern="1200">
          <a:solidFill>
            <a:schemeClr val="tx2"/>
          </a:solidFill>
          <a:latin typeface="+mj-lt"/>
          <a:ea typeface="+mj-ea"/>
          <a:cs typeface="+mj-cs"/>
        </a:defRPr>
      </a:lvl1pPr>
      <a:lvl2pPr algn="l" rtl="0" fontAlgn="base">
        <a:spcBef>
          <a:spcPct val="0"/>
        </a:spcBef>
        <a:spcAft>
          <a:spcPct val="0"/>
        </a:spcAft>
        <a:defRPr sz="4400">
          <a:solidFill>
            <a:schemeClr val="tx2"/>
          </a:solidFill>
          <a:latin typeface="Verdana" panose="020B0604030504040204" pitchFamily="34" charset="0"/>
        </a:defRPr>
      </a:lvl2pPr>
      <a:lvl3pPr algn="l" rtl="0" fontAlgn="base">
        <a:spcBef>
          <a:spcPct val="0"/>
        </a:spcBef>
        <a:spcAft>
          <a:spcPct val="0"/>
        </a:spcAft>
        <a:defRPr sz="4400">
          <a:solidFill>
            <a:schemeClr val="tx2"/>
          </a:solidFill>
          <a:latin typeface="Verdana" panose="020B0604030504040204" pitchFamily="34" charset="0"/>
        </a:defRPr>
      </a:lvl3pPr>
      <a:lvl4pPr algn="l" rtl="0" fontAlgn="base">
        <a:spcBef>
          <a:spcPct val="0"/>
        </a:spcBef>
        <a:spcAft>
          <a:spcPct val="0"/>
        </a:spcAft>
        <a:defRPr sz="4400">
          <a:solidFill>
            <a:schemeClr val="tx2"/>
          </a:solidFill>
          <a:latin typeface="Verdana" panose="020B0604030504040204" pitchFamily="34" charset="0"/>
        </a:defRPr>
      </a:lvl4pPr>
      <a:lvl5pPr algn="l" rtl="0" fontAlgn="base">
        <a:spcBef>
          <a:spcPct val="0"/>
        </a:spcBef>
        <a:spcAft>
          <a:spcPct val="0"/>
        </a:spcAft>
        <a:defRPr sz="4400">
          <a:solidFill>
            <a:schemeClr val="tx2"/>
          </a:solidFill>
          <a:latin typeface="Verdana" panose="020B0604030504040204" pitchFamily="34" charset="0"/>
        </a:defRPr>
      </a:lvl5pPr>
      <a:lvl6pPr marL="457200" algn="l" rtl="0" fontAlgn="base">
        <a:spcBef>
          <a:spcPct val="0"/>
        </a:spcBef>
        <a:spcAft>
          <a:spcPct val="0"/>
        </a:spcAft>
        <a:defRPr sz="4400">
          <a:solidFill>
            <a:schemeClr val="tx2"/>
          </a:solidFill>
          <a:latin typeface="Verdana" panose="020B0604030504040204" pitchFamily="34" charset="0"/>
        </a:defRPr>
      </a:lvl6pPr>
      <a:lvl7pPr marL="914400" algn="l" rtl="0" fontAlgn="base">
        <a:spcBef>
          <a:spcPct val="0"/>
        </a:spcBef>
        <a:spcAft>
          <a:spcPct val="0"/>
        </a:spcAft>
        <a:defRPr sz="4400">
          <a:solidFill>
            <a:schemeClr val="tx2"/>
          </a:solidFill>
          <a:latin typeface="Verdana" panose="020B0604030504040204" pitchFamily="34" charset="0"/>
        </a:defRPr>
      </a:lvl7pPr>
      <a:lvl8pPr marL="1371600" algn="l" rtl="0" fontAlgn="base">
        <a:spcBef>
          <a:spcPct val="0"/>
        </a:spcBef>
        <a:spcAft>
          <a:spcPct val="0"/>
        </a:spcAft>
        <a:defRPr sz="4400">
          <a:solidFill>
            <a:schemeClr val="tx2"/>
          </a:solidFill>
          <a:latin typeface="Verdana" panose="020B0604030504040204" pitchFamily="34" charset="0"/>
        </a:defRPr>
      </a:lvl8pPr>
      <a:lvl9pPr marL="1828800" algn="l" rtl="0" fontAlgn="base">
        <a:spcBef>
          <a:spcPct val="0"/>
        </a:spcBef>
        <a:spcAft>
          <a:spcPct val="0"/>
        </a:spcAft>
        <a:defRPr sz="4400">
          <a:solidFill>
            <a:schemeClr val="tx2"/>
          </a:solidFill>
          <a:latin typeface="Verdana" panose="020B0604030504040204" pitchFamily="34" charset="0"/>
        </a:defRPr>
      </a:lvl9pPr>
    </p:titleStyle>
    <p:bodyStyle>
      <a:lvl1pPr marL="342900" indent="-342900" algn="l" rtl="0" fontAlgn="base">
        <a:spcBef>
          <a:spcPct val="20000"/>
        </a:spcBef>
        <a:spcAft>
          <a:spcPct val="0"/>
        </a:spcAft>
        <a:buClr>
          <a:schemeClr val="folHlink"/>
        </a:buClr>
        <a:buSzPct val="75000"/>
        <a:buFont typeface="Wingdings" panose="05000000000000000000" pitchFamily="2" charset="2"/>
        <a:buChar char="n"/>
        <a:defRPr sz="3200" kern="1200">
          <a:solidFill>
            <a:schemeClr val="tx1"/>
          </a:solidFill>
          <a:latin typeface="+mn-lt"/>
          <a:ea typeface="+mn-ea"/>
          <a:cs typeface="+mn-cs"/>
        </a:defRPr>
      </a:lvl1pPr>
      <a:lvl2pPr marL="742950" indent="-285750" algn="l" rtl="0" fontAlgn="base">
        <a:spcBef>
          <a:spcPct val="20000"/>
        </a:spcBef>
        <a:spcAft>
          <a:spcPct val="0"/>
        </a:spcAft>
        <a:buClr>
          <a:schemeClr val="folHlink"/>
        </a:buClr>
        <a:buSzPct val="70000"/>
        <a:buFont typeface="Wingdings" panose="05000000000000000000" pitchFamily="2" charset="2"/>
        <a:buChar char="n"/>
        <a:defRPr sz="2800" kern="1200">
          <a:solidFill>
            <a:schemeClr val="tx1"/>
          </a:solidFill>
          <a:latin typeface="+mn-lt"/>
          <a:ea typeface="+mn-ea"/>
          <a:cs typeface="+mn-cs"/>
        </a:defRPr>
      </a:lvl2pPr>
      <a:lvl3pPr marL="1143000" indent="-228600" algn="l" rtl="0" fontAlgn="base">
        <a:spcBef>
          <a:spcPct val="20000"/>
        </a:spcBef>
        <a:spcAft>
          <a:spcPct val="0"/>
        </a:spcAft>
        <a:buClr>
          <a:schemeClr val="tx2"/>
        </a:buClr>
        <a:buChar char="•"/>
        <a:defRPr sz="2400" kern="1200">
          <a:solidFill>
            <a:schemeClr val="tx1"/>
          </a:solidFill>
          <a:latin typeface="+mn-lt"/>
          <a:ea typeface="+mn-ea"/>
          <a:cs typeface="+mn-cs"/>
        </a:defRPr>
      </a:lvl3pPr>
      <a:lvl4pPr marL="1600200" indent="-228600" algn="l" rtl="0" fontAlgn="base">
        <a:spcBef>
          <a:spcPct val="20000"/>
        </a:spcBef>
        <a:spcAft>
          <a:spcPct val="0"/>
        </a:spcAft>
        <a:buClr>
          <a:schemeClr val="hlink"/>
        </a:buClr>
        <a:buChar char="•"/>
        <a:defRPr sz="2000" kern="1200">
          <a:solidFill>
            <a:schemeClr val="tx1"/>
          </a:solidFill>
          <a:latin typeface="+mn-lt"/>
          <a:ea typeface="+mn-ea"/>
          <a:cs typeface="+mn-cs"/>
        </a:defRPr>
      </a:lvl4pPr>
      <a:lvl5pPr marL="2057400" indent="-228600" algn="l" rtl="0" fontAlgn="base">
        <a:spcBef>
          <a:spcPct val="20000"/>
        </a:spcBef>
        <a:spcAft>
          <a:spcPct val="0"/>
        </a:spcAft>
        <a:buClr>
          <a:schemeClr val="tx1"/>
        </a:buClr>
        <a:buSzPct val="8500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rgbClr val="CCECFF"/>
        </a:solidFill>
        <a:effectLst/>
      </p:bgPr>
    </p:bg>
    <p:spTree>
      <p:nvGrpSpPr>
        <p:cNvPr id="1" name=""/>
        <p:cNvGrpSpPr/>
        <p:nvPr/>
      </p:nvGrpSpPr>
      <p:grpSpPr>
        <a:xfrm>
          <a:off x="0" y="0"/>
          <a:ext cx="0" cy="0"/>
          <a:chOff x="0" y="0"/>
          <a:chExt cx="0" cy="0"/>
        </a:xfrm>
      </p:grpSpPr>
      <p:grpSp>
        <p:nvGrpSpPr>
          <p:cNvPr id="53319" name="Group 71"/>
          <p:cNvGrpSpPr>
            <a:grpSpLocks/>
          </p:cNvGrpSpPr>
          <p:nvPr/>
        </p:nvGrpSpPr>
        <p:grpSpPr bwMode="auto">
          <a:xfrm>
            <a:off x="1" y="1"/>
            <a:ext cx="12196233" cy="6867525"/>
            <a:chOff x="0" y="0"/>
            <a:chExt cx="5762" cy="4326"/>
          </a:xfrm>
        </p:grpSpPr>
        <p:sp>
          <p:nvSpPr>
            <p:cNvPr id="53251" name="Rectangle 3"/>
            <p:cNvSpPr>
              <a:spLocks noChangeArrowheads="1"/>
            </p:cNvSpPr>
            <p:nvPr userDrawn="1"/>
          </p:nvSpPr>
          <p:spPr bwMode="hidden">
            <a:xfrm>
              <a:off x="0" y="0"/>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2" name="Rectangle 4"/>
            <p:cNvSpPr>
              <a:spLocks noChangeArrowheads="1"/>
            </p:cNvSpPr>
            <p:nvPr userDrawn="1"/>
          </p:nvSpPr>
          <p:spPr bwMode="hidden">
            <a:xfrm>
              <a:off x="9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3" name="Rectangle 5"/>
            <p:cNvSpPr>
              <a:spLocks noChangeArrowheads="1"/>
            </p:cNvSpPr>
            <p:nvPr userDrawn="1"/>
          </p:nvSpPr>
          <p:spPr bwMode="hidden">
            <a:xfrm>
              <a:off x="19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4" name="Rectangle 6"/>
            <p:cNvSpPr>
              <a:spLocks noChangeArrowheads="1"/>
            </p:cNvSpPr>
            <p:nvPr userDrawn="1"/>
          </p:nvSpPr>
          <p:spPr bwMode="hidden">
            <a:xfrm>
              <a:off x="28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5" name="Rectangle 7"/>
            <p:cNvSpPr>
              <a:spLocks noChangeArrowheads="1"/>
            </p:cNvSpPr>
            <p:nvPr userDrawn="1"/>
          </p:nvSpPr>
          <p:spPr bwMode="hidden">
            <a:xfrm>
              <a:off x="38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6" name="Rectangle 8"/>
            <p:cNvSpPr>
              <a:spLocks noChangeArrowheads="1"/>
            </p:cNvSpPr>
            <p:nvPr userDrawn="1"/>
          </p:nvSpPr>
          <p:spPr bwMode="hidden">
            <a:xfrm>
              <a:off x="48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7" name="Rectangle 9"/>
            <p:cNvSpPr>
              <a:spLocks noChangeArrowheads="1"/>
            </p:cNvSpPr>
            <p:nvPr userDrawn="1"/>
          </p:nvSpPr>
          <p:spPr bwMode="hidden">
            <a:xfrm>
              <a:off x="57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8" name="Rectangle 10"/>
            <p:cNvSpPr>
              <a:spLocks noChangeArrowheads="1"/>
            </p:cNvSpPr>
            <p:nvPr userDrawn="1"/>
          </p:nvSpPr>
          <p:spPr bwMode="hidden">
            <a:xfrm>
              <a:off x="67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9" name="Rectangle 11"/>
            <p:cNvSpPr>
              <a:spLocks noChangeArrowheads="1"/>
            </p:cNvSpPr>
            <p:nvPr userDrawn="1"/>
          </p:nvSpPr>
          <p:spPr bwMode="hidden">
            <a:xfrm>
              <a:off x="76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0" name="Rectangle 12"/>
            <p:cNvSpPr>
              <a:spLocks noChangeArrowheads="1"/>
            </p:cNvSpPr>
            <p:nvPr userDrawn="1"/>
          </p:nvSpPr>
          <p:spPr bwMode="hidden">
            <a:xfrm>
              <a:off x="86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1" name="Rectangle 13"/>
            <p:cNvSpPr>
              <a:spLocks noChangeArrowheads="1"/>
            </p:cNvSpPr>
            <p:nvPr userDrawn="1"/>
          </p:nvSpPr>
          <p:spPr bwMode="hidden">
            <a:xfrm>
              <a:off x="96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2" name="Rectangle 14"/>
            <p:cNvSpPr>
              <a:spLocks noChangeArrowheads="1"/>
            </p:cNvSpPr>
            <p:nvPr userDrawn="1"/>
          </p:nvSpPr>
          <p:spPr bwMode="hidden">
            <a:xfrm>
              <a:off x="105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3" name="Rectangle 15"/>
            <p:cNvSpPr>
              <a:spLocks noChangeArrowheads="1"/>
            </p:cNvSpPr>
            <p:nvPr userDrawn="1"/>
          </p:nvSpPr>
          <p:spPr bwMode="hidden">
            <a:xfrm>
              <a:off x="115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4" name="Rectangle 16"/>
            <p:cNvSpPr>
              <a:spLocks noChangeArrowheads="1"/>
            </p:cNvSpPr>
            <p:nvPr userDrawn="1"/>
          </p:nvSpPr>
          <p:spPr bwMode="hidden">
            <a:xfrm>
              <a:off x="124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5" name="Rectangle 17"/>
            <p:cNvSpPr>
              <a:spLocks noChangeArrowheads="1"/>
            </p:cNvSpPr>
            <p:nvPr userDrawn="1"/>
          </p:nvSpPr>
          <p:spPr bwMode="hidden">
            <a:xfrm>
              <a:off x="134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6" name="Rectangle 18"/>
            <p:cNvSpPr>
              <a:spLocks noChangeArrowheads="1"/>
            </p:cNvSpPr>
            <p:nvPr userDrawn="1"/>
          </p:nvSpPr>
          <p:spPr bwMode="hidden">
            <a:xfrm>
              <a:off x="144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7" name="Rectangle 19"/>
            <p:cNvSpPr>
              <a:spLocks noChangeArrowheads="1"/>
            </p:cNvSpPr>
            <p:nvPr userDrawn="1"/>
          </p:nvSpPr>
          <p:spPr bwMode="hidden">
            <a:xfrm>
              <a:off x="153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8" name="Rectangle 20"/>
            <p:cNvSpPr>
              <a:spLocks noChangeArrowheads="1"/>
            </p:cNvSpPr>
            <p:nvPr userDrawn="1"/>
          </p:nvSpPr>
          <p:spPr bwMode="hidden">
            <a:xfrm>
              <a:off x="163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9" name="Rectangle 21"/>
            <p:cNvSpPr>
              <a:spLocks noChangeArrowheads="1"/>
            </p:cNvSpPr>
            <p:nvPr userDrawn="1"/>
          </p:nvSpPr>
          <p:spPr bwMode="hidden">
            <a:xfrm>
              <a:off x="172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0" name="Rectangle 22"/>
            <p:cNvSpPr>
              <a:spLocks noChangeArrowheads="1"/>
            </p:cNvSpPr>
            <p:nvPr userDrawn="1"/>
          </p:nvSpPr>
          <p:spPr bwMode="hidden">
            <a:xfrm>
              <a:off x="182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1" name="Rectangle 23"/>
            <p:cNvSpPr>
              <a:spLocks noChangeArrowheads="1"/>
            </p:cNvSpPr>
            <p:nvPr userDrawn="1"/>
          </p:nvSpPr>
          <p:spPr bwMode="hidden">
            <a:xfrm>
              <a:off x="192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2" name="Rectangle 24"/>
            <p:cNvSpPr>
              <a:spLocks noChangeArrowheads="1"/>
            </p:cNvSpPr>
            <p:nvPr userDrawn="1"/>
          </p:nvSpPr>
          <p:spPr bwMode="hidden">
            <a:xfrm>
              <a:off x="201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3" name="Rectangle 25"/>
            <p:cNvSpPr>
              <a:spLocks noChangeArrowheads="1"/>
            </p:cNvSpPr>
            <p:nvPr userDrawn="1"/>
          </p:nvSpPr>
          <p:spPr bwMode="hidden">
            <a:xfrm>
              <a:off x="211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4" name="Rectangle 26"/>
            <p:cNvSpPr>
              <a:spLocks noChangeArrowheads="1"/>
            </p:cNvSpPr>
            <p:nvPr userDrawn="1"/>
          </p:nvSpPr>
          <p:spPr bwMode="hidden">
            <a:xfrm>
              <a:off x="220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5" name="Rectangle 27"/>
            <p:cNvSpPr>
              <a:spLocks noChangeArrowheads="1"/>
            </p:cNvSpPr>
            <p:nvPr userDrawn="1"/>
          </p:nvSpPr>
          <p:spPr bwMode="hidden">
            <a:xfrm>
              <a:off x="230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6" name="Rectangle 28"/>
            <p:cNvSpPr>
              <a:spLocks noChangeArrowheads="1"/>
            </p:cNvSpPr>
            <p:nvPr userDrawn="1"/>
          </p:nvSpPr>
          <p:spPr bwMode="hidden">
            <a:xfrm>
              <a:off x="240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7" name="Rectangle 29"/>
            <p:cNvSpPr>
              <a:spLocks noChangeArrowheads="1"/>
            </p:cNvSpPr>
            <p:nvPr userDrawn="1"/>
          </p:nvSpPr>
          <p:spPr bwMode="hidden">
            <a:xfrm>
              <a:off x="249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8" name="Rectangle 30"/>
            <p:cNvSpPr>
              <a:spLocks noChangeArrowheads="1"/>
            </p:cNvSpPr>
            <p:nvPr userDrawn="1"/>
          </p:nvSpPr>
          <p:spPr bwMode="hidden">
            <a:xfrm>
              <a:off x="259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9" name="Rectangle 31"/>
            <p:cNvSpPr>
              <a:spLocks noChangeArrowheads="1"/>
            </p:cNvSpPr>
            <p:nvPr userDrawn="1"/>
          </p:nvSpPr>
          <p:spPr bwMode="hidden">
            <a:xfrm>
              <a:off x="268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0" name="Rectangle 32"/>
            <p:cNvSpPr>
              <a:spLocks noChangeArrowheads="1"/>
            </p:cNvSpPr>
            <p:nvPr userDrawn="1"/>
          </p:nvSpPr>
          <p:spPr bwMode="hidden">
            <a:xfrm>
              <a:off x="278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1" name="Rectangle 33"/>
            <p:cNvSpPr>
              <a:spLocks noChangeArrowheads="1"/>
            </p:cNvSpPr>
            <p:nvPr userDrawn="1"/>
          </p:nvSpPr>
          <p:spPr bwMode="hidden">
            <a:xfrm>
              <a:off x="288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2" name="Rectangle 34"/>
            <p:cNvSpPr>
              <a:spLocks noChangeArrowheads="1"/>
            </p:cNvSpPr>
            <p:nvPr userDrawn="1"/>
          </p:nvSpPr>
          <p:spPr bwMode="hidden">
            <a:xfrm>
              <a:off x="297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3" name="Rectangle 35"/>
            <p:cNvSpPr>
              <a:spLocks noChangeArrowheads="1"/>
            </p:cNvSpPr>
            <p:nvPr userDrawn="1"/>
          </p:nvSpPr>
          <p:spPr bwMode="hidden">
            <a:xfrm>
              <a:off x="307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4" name="Rectangle 36"/>
            <p:cNvSpPr>
              <a:spLocks noChangeArrowheads="1"/>
            </p:cNvSpPr>
            <p:nvPr userDrawn="1"/>
          </p:nvSpPr>
          <p:spPr bwMode="hidden">
            <a:xfrm>
              <a:off x="316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5" name="Rectangle 37"/>
            <p:cNvSpPr>
              <a:spLocks noChangeArrowheads="1"/>
            </p:cNvSpPr>
            <p:nvPr userDrawn="1"/>
          </p:nvSpPr>
          <p:spPr bwMode="hidden">
            <a:xfrm>
              <a:off x="326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6" name="Rectangle 38"/>
            <p:cNvSpPr>
              <a:spLocks noChangeArrowheads="1"/>
            </p:cNvSpPr>
            <p:nvPr userDrawn="1"/>
          </p:nvSpPr>
          <p:spPr bwMode="hidden">
            <a:xfrm>
              <a:off x="336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7" name="Rectangle 39"/>
            <p:cNvSpPr>
              <a:spLocks noChangeArrowheads="1"/>
            </p:cNvSpPr>
            <p:nvPr userDrawn="1"/>
          </p:nvSpPr>
          <p:spPr bwMode="hidden">
            <a:xfrm>
              <a:off x="345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8" name="Rectangle 40"/>
            <p:cNvSpPr>
              <a:spLocks noChangeArrowheads="1"/>
            </p:cNvSpPr>
            <p:nvPr userDrawn="1"/>
          </p:nvSpPr>
          <p:spPr bwMode="hidden">
            <a:xfrm>
              <a:off x="355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9" name="Rectangle 41"/>
            <p:cNvSpPr>
              <a:spLocks noChangeArrowheads="1"/>
            </p:cNvSpPr>
            <p:nvPr userDrawn="1"/>
          </p:nvSpPr>
          <p:spPr bwMode="hidden">
            <a:xfrm>
              <a:off x="364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0" name="Rectangle 42"/>
            <p:cNvSpPr>
              <a:spLocks noChangeArrowheads="1"/>
            </p:cNvSpPr>
            <p:nvPr userDrawn="1"/>
          </p:nvSpPr>
          <p:spPr bwMode="hidden">
            <a:xfrm>
              <a:off x="374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1" name="Rectangle 43"/>
            <p:cNvSpPr>
              <a:spLocks noChangeArrowheads="1"/>
            </p:cNvSpPr>
            <p:nvPr userDrawn="1"/>
          </p:nvSpPr>
          <p:spPr bwMode="hidden">
            <a:xfrm>
              <a:off x="384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2" name="Rectangle 44"/>
            <p:cNvSpPr>
              <a:spLocks noChangeArrowheads="1"/>
            </p:cNvSpPr>
            <p:nvPr userDrawn="1"/>
          </p:nvSpPr>
          <p:spPr bwMode="hidden">
            <a:xfrm>
              <a:off x="393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3" name="Rectangle 45"/>
            <p:cNvSpPr>
              <a:spLocks noChangeArrowheads="1"/>
            </p:cNvSpPr>
            <p:nvPr userDrawn="1"/>
          </p:nvSpPr>
          <p:spPr bwMode="hidden">
            <a:xfrm>
              <a:off x="403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4" name="Rectangle 46"/>
            <p:cNvSpPr>
              <a:spLocks noChangeArrowheads="1"/>
            </p:cNvSpPr>
            <p:nvPr userDrawn="1"/>
          </p:nvSpPr>
          <p:spPr bwMode="hidden">
            <a:xfrm>
              <a:off x="412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5" name="Rectangle 47"/>
            <p:cNvSpPr>
              <a:spLocks noChangeArrowheads="1"/>
            </p:cNvSpPr>
            <p:nvPr userDrawn="1"/>
          </p:nvSpPr>
          <p:spPr bwMode="hidden">
            <a:xfrm>
              <a:off x="422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6" name="Rectangle 48"/>
            <p:cNvSpPr>
              <a:spLocks noChangeArrowheads="1"/>
            </p:cNvSpPr>
            <p:nvPr userDrawn="1"/>
          </p:nvSpPr>
          <p:spPr bwMode="hidden">
            <a:xfrm>
              <a:off x="432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7" name="Rectangle 49"/>
            <p:cNvSpPr>
              <a:spLocks noChangeArrowheads="1"/>
            </p:cNvSpPr>
            <p:nvPr userDrawn="1"/>
          </p:nvSpPr>
          <p:spPr bwMode="hidden">
            <a:xfrm>
              <a:off x="441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8" name="Rectangle 50"/>
            <p:cNvSpPr>
              <a:spLocks noChangeArrowheads="1"/>
            </p:cNvSpPr>
            <p:nvPr userDrawn="1"/>
          </p:nvSpPr>
          <p:spPr bwMode="hidden">
            <a:xfrm>
              <a:off x="451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9" name="Rectangle 51"/>
            <p:cNvSpPr>
              <a:spLocks noChangeArrowheads="1"/>
            </p:cNvSpPr>
            <p:nvPr userDrawn="1"/>
          </p:nvSpPr>
          <p:spPr bwMode="hidden">
            <a:xfrm>
              <a:off x="460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0" name="Rectangle 52"/>
            <p:cNvSpPr>
              <a:spLocks noChangeArrowheads="1"/>
            </p:cNvSpPr>
            <p:nvPr userDrawn="1"/>
          </p:nvSpPr>
          <p:spPr bwMode="hidden">
            <a:xfrm>
              <a:off x="470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1" name="Rectangle 53"/>
            <p:cNvSpPr>
              <a:spLocks noChangeArrowheads="1"/>
            </p:cNvSpPr>
            <p:nvPr userDrawn="1"/>
          </p:nvSpPr>
          <p:spPr bwMode="hidden">
            <a:xfrm>
              <a:off x="480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2" name="Rectangle 54"/>
            <p:cNvSpPr>
              <a:spLocks noChangeArrowheads="1"/>
            </p:cNvSpPr>
            <p:nvPr userDrawn="1"/>
          </p:nvSpPr>
          <p:spPr bwMode="hidden">
            <a:xfrm>
              <a:off x="489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3" name="Rectangle 55"/>
            <p:cNvSpPr>
              <a:spLocks noChangeArrowheads="1"/>
            </p:cNvSpPr>
            <p:nvPr userDrawn="1"/>
          </p:nvSpPr>
          <p:spPr bwMode="hidden">
            <a:xfrm>
              <a:off x="499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4" name="Rectangle 56"/>
            <p:cNvSpPr>
              <a:spLocks noChangeArrowheads="1"/>
            </p:cNvSpPr>
            <p:nvPr userDrawn="1"/>
          </p:nvSpPr>
          <p:spPr bwMode="hidden">
            <a:xfrm>
              <a:off x="508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5" name="Rectangle 57"/>
            <p:cNvSpPr>
              <a:spLocks noChangeArrowheads="1"/>
            </p:cNvSpPr>
            <p:nvPr userDrawn="1"/>
          </p:nvSpPr>
          <p:spPr bwMode="hidden">
            <a:xfrm>
              <a:off x="518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6" name="Rectangle 58"/>
            <p:cNvSpPr>
              <a:spLocks noChangeArrowheads="1"/>
            </p:cNvSpPr>
            <p:nvPr userDrawn="1"/>
          </p:nvSpPr>
          <p:spPr bwMode="hidden">
            <a:xfrm>
              <a:off x="528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7" name="Rectangle 59"/>
            <p:cNvSpPr>
              <a:spLocks noChangeArrowheads="1"/>
            </p:cNvSpPr>
            <p:nvPr userDrawn="1"/>
          </p:nvSpPr>
          <p:spPr bwMode="hidden">
            <a:xfrm>
              <a:off x="537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8" name="Rectangle 60"/>
            <p:cNvSpPr>
              <a:spLocks noChangeArrowheads="1"/>
            </p:cNvSpPr>
            <p:nvPr userDrawn="1"/>
          </p:nvSpPr>
          <p:spPr bwMode="hidden">
            <a:xfrm>
              <a:off x="547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9" name="Rectangle 61"/>
            <p:cNvSpPr>
              <a:spLocks noChangeArrowheads="1"/>
            </p:cNvSpPr>
            <p:nvPr userDrawn="1"/>
          </p:nvSpPr>
          <p:spPr bwMode="hidden">
            <a:xfrm>
              <a:off x="556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10" name="Rectangle 62"/>
            <p:cNvSpPr>
              <a:spLocks noChangeArrowheads="1"/>
            </p:cNvSpPr>
            <p:nvPr userDrawn="1"/>
          </p:nvSpPr>
          <p:spPr bwMode="hidden">
            <a:xfrm>
              <a:off x="566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11" name="Rectangle 63"/>
            <p:cNvSpPr>
              <a:spLocks noChangeArrowheads="1"/>
            </p:cNvSpPr>
            <p:nvPr userDrawn="1"/>
          </p:nvSpPr>
          <p:spPr bwMode="hidden">
            <a:xfrm>
              <a:off x="431" y="0"/>
              <a:ext cx="5331" cy="4320"/>
            </a:xfrm>
            <a:prstGeom prst="rect">
              <a:avLst/>
            </a:prstGeom>
            <a:solidFill>
              <a:schemeClr val="accent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12" name="Rectangle 64"/>
            <p:cNvSpPr>
              <a:spLocks noChangeArrowheads="1"/>
            </p:cNvSpPr>
            <p:nvPr userDrawn="1"/>
          </p:nvSpPr>
          <p:spPr bwMode="blackGray">
            <a:xfrm>
              <a:off x="0" y="1081"/>
              <a:ext cx="4378" cy="47"/>
            </a:xfrm>
            <a:prstGeom prst="rect">
              <a:avLst/>
            </a:prstGeom>
            <a:solidFill>
              <a:schemeClr va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grpSp>
      <p:sp>
        <p:nvSpPr>
          <p:cNvPr id="53313" name="Rectangle 65"/>
          <p:cNvSpPr>
            <a:spLocks noGrp="1" noChangeArrowheads="1"/>
          </p:cNvSpPr>
          <p:nvPr>
            <p:ph type="title"/>
          </p:nvPr>
        </p:nvSpPr>
        <p:spPr bwMode="auto">
          <a:xfrm>
            <a:off x="1162051" y="854573"/>
            <a:ext cx="1088390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spAutoFit/>
          </a:bodyPr>
          <a:lstStyle/>
          <a:p>
            <a:pPr lvl="0"/>
            <a:r>
              <a:rPr lang="en-US" altLang="tr-TR" smtClean="0"/>
              <a:t>Click to edit Master title style</a:t>
            </a:r>
          </a:p>
        </p:txBody>
      </p:sp>
      <p:sp>
        <p:nvSpPr>
          <p:cNvPr id="53314" name="Rectangle 66"/>
          <p:cNvSpPr>
            <a:spLocks noGrp="1" noChangeArrowheads="1"/>
          </p:cNvSpPr>
          <p:nvPr>
            <p:ph type="body" idx="1"/>
          </p:nvPr>
        </p:nvSpPr>
        <p:spPr bwMode="auto">
          <a:xfrm>
            <a:off x="1217085" y="1905000"/>
            <a:ext cx="10814049"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tr-TR" smtClean="0"/>
              <a:t>Click to edit Master text styles</a:t>
            </a:r>
          </a:p>
          <a:p>
            <a:pPr lvl="1"/>
            <a:r>
              <a:rPr lang="en-US" altLang="tr-TR" smtClean="0"/>
              <a:t>Second level</a:t>
            </a:r>
          </a:p>
          <a:p>
            <a:pPr lvl="2"/>
            <a:r>
              <a:rPr lang="en-US" altLang="tr-TR" smtClean="0"/>
              <a:t>Third level</a:t>
            </a:r>
          </a:p>
          <a:p>
            <a:pPr lvl="3"/>
            <a:r>
              <a:rPr lang="en-US" altLang="tr-TR" smtClean="0"/>
              <a:t>Fourth level</a:t>
            </a:r>
          </a:p>
          <a:p>
            <a:pPr lvl="4"/>
            <a:r>
              <a:rPr lang="en-US" altLang="tr-TR" smtClean="0"/>
              <a:t>Fifth level</a:t>
            </a:r>
          </a:p>
        </p:txBody>
      </p:sp>
      <p:sp>
        <p:nvSpPr>
          <p:cNvPr id="53315" name="Rectangle 67"/>
          <p:cNvSpPr>
            <a:spLocks noGrp="1" noChangeArrowheads="1"/>
          </p:cNvSpPr>
          <p:nvPr>
            <p:ph type="dt" sz="half" idx="2"/>
          </p:nvPr>
        </p:nvSpPr>
        <p:spPr bwMode="auto">
          <a:xfrm>
            <a:off x="1536700" y="62865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spcBef>
                <a:spcPct val="0"/>
              </a:spcBef>
              <a:buClrTx/>
              <a:buSzTx/>
              <a:buFontTx/>
              <a:buNone/>
              <a:defRPr sz="1400"/>
            </a:lvl1pPr>
          </a:lstStyle>
          <a:p>
            <a:pPr fontAlgn="base">
              <a:spcAft>
                <a:spcPct val="0"/>
              </a:spcAft>
            </a:pPr>
            <a:endParaRPr lang="en-US" altLang="tr-TR">
              <a:solidFill>
                <a:srgbClr val="000000"/>
              </a:solidFill>
            </a:endParaRPr>
          </a:p>
        </p:txBody>
      </p:sp>
      <p:sp>
        <p:nvSpPr>
          <p:cNvPr id="53316" name="Rectangle 68"/>
          <p:cNvSpPr>
            <a:spLocks noGrp="1" noChangeArrowheads="1"/>
          </p:cNvSpPr>
          <p:nvPr>
            <p:ph type="ftr" sz="quarter" idx="3"/>
          </p:nvPr>
        </p:nvSpPr>
        <p:spPr bwMode="auto">
          <a:xfrm>
            <a:off x="4787900" y="62865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buClrTx/>
              <a:buSzTx/>
              <a:buFontTx/>
              <a:buNone/>
              <a:defRPr sz="1400"/>
            </a:lvl1pPr>
          </a:lstStyle>
          <a:p>
            <a:pPr algn="ctr" fontAlgn="base">
              <a:spcAft>
                <a:spcPct val="0"/>
              </a:spcAft>
            </a:pPr>
            <a:endParaRPr lang="en-US" altLang="tr-TR">
              <a:solidFill>
                <a:srgbClr val="000000"/>
              </a:solidFill>
            </a:endParaRPr>
          </a:p>
        </p:txBody>
      </p:sp>
      <p:sp>
        <p:nvSpPr>
          <p:cNvPr id="53317" name="Rectangle 69"/>
          <p:cNvSpPr>
            <a:spLocks noGrp="1" noChangeArrowheads="1"/>
          </p:cNvSpPr>
          <p:nvPr>
            <p:ph type="sldNum" sz="quarter" idx="4"/>
          </p:nvPr>
        </p:nvSpPr>
        <p:spPr bwMode="auto">
          <a:xfrm>
            <a:off x="9359900" y="62865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buClrTx/>
              <a:buSzTx/>
              <a:buFontTx/>
              <a:buNone/>
              <a:defRPr sz="1400"/>
            </a:lvl1pPr>
          </a:lstStyle>
          <a:p>
            <a:pPr fontAlgn="base">
              <a:spcAft>
                <a:spcPct val="0"/>
              </a:spcAft>
            </a:pPr>
            <a:fld id="{7D5DC41C-6AA6-41B0-9DD3-3A03A7C50B5F}" type="slidenum">
              <a:rPr lang="en-US" altLang="tr-TR">
                <a:solidFill>
                  <a:srgbClr val="000000"/>
                </a:solidFill>
              </a:rPr>
              <a:pPr fontAlgn="base">
                <a:spcAft>
                  <a:spcPct val="0"/>
                </a:spcAft>
              </a:pPr>
              <a:t>‹#›</a:t>
            </a:fld>
            <a:endParaRPr lang="en-US" altLang="tr-TR">
              <a:solidFill>
                <a:srgbClr val="000000"/>
              </a:solidFill>
            </a:endParaRPr>
          </a:p>
        </p:txBody>
      </p:sp>
    </p:spTree>
    <p:extLst>
      <p:ext uri="{BB962C8B-B14F-4D97-AF65-F5344CB8AC3E}">
        <p14:creationId xmlns:p14="http://schemas.microsoft.com/office/powerpoint/2010/main" val="348758125"/>
      </p:ext>
    </p:extLst>
  </p:cSld>
  <p:clrMap bg1="lt1" tx1="dk1" bg2="lt2" tx2="dk2" accent1="accent1" accent2="accent2" accent3="accent3" accent4="accent4" accent5="accent5" accent6="accent6" hlink="hlink" folHlink="folHlink"/>
  <p:sldLayoutIdLst>
    <p:sldLayoutId id="2147483683" r:id="rId1"/>
  </p:sldLayoutIdLst>
  <p:txStyles>
    <p:titleStyle>
      <a:lvl1pPr algn="l" rtl="0" fontAlgn="base">
        <a:spcBef>
          <a:spcPct val="0"/>
        </a:spcBef>
        <a:spcAft>
          <a:spcPct val="0"/>
        </a:spcAft>
        <a:defRPr sz="4400" kern="1200">
          <a:solidFill>
            <a:schemeClr val="tx2"/>
          </a:solidFill>
          <a:latin typeface="+mj-lt"/>
          <a:ea typeface="+mj-ea"/>
          <a:cs typeface="+mj-cs"/>
        </a:defRPr>
      </a:lvl1pPr>
      <a:lvl2pPr algn="l" rtl="0" fontAlgn="base">
        <a:spcBef>
          <a:spcPct val="0"/>
        </a:spcBef>
        <a:spcAft>
          <a:spcPct val="0"/>
        </a:spcAft>
        <a:defRPr sz="4400">
          <a:solidFill>
            <a:schemeClr val="tx2"/>
          </a:solidFill>
          <a:latin typeface="Verdana" panose="020B0604030504040204" pitchFamily="34" charset="0"/>
        </a:defRPr>
      </a:lvl2pPr>
      <a:lvl3pPr algn="l" rtl="0" fontAlgn="base">
        <a:spcBef>
          <a:spcPct val="0"/>
        </a:spcBef>
        <a:spcAft>
          <a:spcPct val="0"/>
        </a:spcAft>
        <a:defRPr sz="4400">
          <a:solidFill>
            <a:schemeClr val="tx2"/>
          </a:solidFill>
          <a:latin typeface="Verdana" panose="020B0604030504040204" pitchFamily="34" charset="0"/>
        </a:defRPr>
      </a:lvl3pPr>
      <a:lvl4pPr algn="l" rtl="0" fontAlgn="base">
        <a:spcBef>
          <a:spcPct val="0"/>
        </a:spcBef>
        <a:spcAft>
          <a:spcPct val="0"/>
        </a:spcAft>
        <a:defRPr sz="4400">
          <a:solidFill>
            <a:schemeClr val="tx2"/>
          </a:solidFill>
          <a:latin typeface="Verdana" panose="020B0604030504040204" pitchFamily="34" charset="0"/>
        </a:defRPr>
      </a:lvl4pPr>
      <a:lvl5pPr algn="l" rtl="0" fontAlgn="base">
        <a:spcBef>
          <a:spcPct val="0"/>
        </a:spcBef>
        <a:spcAft>
          <a:spcPct val="0"/>
        </a:spcAft>
        <a:defRPr sz="4400">
          <a:solidFill>
            <a:schemeClr val="tx2"/>
          </a:solidFill>
          <a:latin typeface="Verdana" panose="020B0604030504040204" pitchFamily="34" charset="0"/>
        </a:defRPr>
      </a:lvl5pPr>
      <a:lvl6pPr marL="457200" algn="l" rtl="0" fontAlgn="base">
        <a:spcBef>
          <a:spcPct val="0"/>
        </a:spcBef>
        <a:spcAft>
          <a:spcPct val="0"/>
        </a:spcAft>
        <a:defRPr sz="4400">
          <a:solidFill>
            <a:schemeClr val="tx2"/>
          </a:solidFill>
          <a:latin typeface="Verdana" panose="020B0604030504040204" pitchFamily="34" charset="0"/>
        </a:defRPr>
      </a:lvl6pPr>
      <a:lvl7pPr marL="914400" algn="l" rtl="0" fontAlgn="base">
        <a:spcBef>
          <a:spcPct val="0"/>
        </a:spcBef>
        <a:spcAft>
          <a:spcPct val="0"/>
        </a:spcAft>
        <a:defRPr sz="4400">
          <a:solidFill>
            <a:schemeClr val="tx2"/>
          </a:solidFill>
          <a:latin typeface="Verdana" panose="020B0604030504040204" pitchFamily="34" charset="0"/>
        </a:defRPr>
      </a:lvl7pPr>
      <a:lvl8pPr marL="1371600" algn="l" rtl="0" fontAlgn="base">
        <a:spcBef>
          <a:spcPct val="0"/>
        </a:spcBef>
        <a:spcAft>
          <a:spcPct val="0"/>
        </a:spcAft>
        <a:defRPr sz="4400">
          <a:solidFill>
            <a:schemeClr val="tx2"/>
          </a:solidFill>
          <a:latin typeface="Verdana" panose="020B0604030504040204" pitchFamily="34" charset="0"/>
        </a:defRPr>
      </a:lvl8pPr>
      <a:lvl9pPr marL="1828800" algn="l" rtl="0" fontAlgn="base">
        <a:spcBef>
          <a:spcPct val="0"/>
        </a:spcBef>
        <a:spcAft>
          <a:spcPct val="0"/>
        </a:spcAft>
        <a:defRPr sz="4400">
          <a:solidFill>
            <a:schemeClr val="tx2"/>
          </a:solidFill>
          <a:latin typeface="Verdana" panose="020B0604030504040204" pitchFamily="34" charset="0"/>
        </a:defRPr>
      </a:lvl9pPr>
    </p:titleStyle>
    <p:bodyStyle>
      <a:lvl1pPr marL="342900" indent="-342900" algn="l" rtl="0" fontAlgn="base">
        <a:spcBef>
          <a:spcPct val="20000"/>
        </a:spcBef>
        <a:spcAft>
          <a:spcPct val="0"/>
        </a:spcAft>
        <a:buClr>
          <a:schemeClr val="folHlink"/>
        </a:buClr>
        <a:buSzPct val="75000"/>
        <a:buFont typeface="Wingdings" panose="05000000000000000000" pitchFamily="2" charset="2"/>
        <a:buChar char="n"/>
        <a:defRPr sz="3200" kern="1200">
          <a:solidFill>
            <a:schemeClr val="tx1"/>
          </a:solidFill>
          <a:latin typeface="+mn-lt"/>
          <a:ea typeface="+mn-ea"/>
          <a:cs typeface="+mn-cs"/>
        </a:defRPr>
      </a:lvl1pPr>
      <a:lvl2pPr marL="742950" indent="-285750" algn="l" rtl="0" fontAlgn="base">
        <a:spcBef>
          <a:spcPct val="20000"/>
        </a:spcBef>
        <a:spcAft>
          <a:spcPct val="0"/>
        </a:spcAft>
        <a:buClr>
          <a:schemeClr val="folHlink"/>
        </a:buClr>
        <a:buSzPct val="70000"/>
        <a:buFont typeface="Wingdings" panose="05000000000000000000" pitchFamily="2" charset="2"/>
        <a:buChar char="n"/>
        <a:defRPr sz="2800" kern="1200">
          <a:solidFill>
            <a:schemeClr val="tx1"/>
          </a:solidFill>
          <a:latin typeface="+mn-lt"/>
          <a:ea typeface="+mn-ea"/>
          <a:cs typeface="+mn-cs"/>
        </a:defRPr>
      </a:lvl2pPr>
      <a:lvl3pPr marL="1143000" indent="-228600" algn="l" rtl="0" fontAlgn="base">
        <a:spcBef>
          <a:spcPct val="20000"/>
        </a:spcBef>
        <a:spcAft>
          <a:spcPct val="0"/>
        </a:spcAft>
        <a:buClr>
          <a:schemeClr val="tx2"/>
        </a:buClr>
        <a:buChar char="•"/>
        <a:defRPr sz="2400" kern="1200">
          <a:solidFill>
            <a:schemeClr val="tx1"/>
          </a:solidFill>
          <a:latin typeface="+mn-lt"/>
          <a:ea typeface="+mn-ea"/>
          <a:cs typeface="+mn-cs"/>
        </a:defRPr>
      </a:lvl3pPr>
      <a:lvl4pPr marL="1600200" indent="-228600" algn="l" rtl="0" fontAlgn="base">
        <a:spcBef>
          <a:spcPct val="20000"/>
        </a:spcBef>
        <a:spcAft>
          <a:spcPct val="0"/>
        </a:spcAft>
        <a:buClr>
          <a:schemeClr val="hlink"/>
        </a:buClr>
        <a:buChar char="•"/>
        <a:defRPr sz="2000" kern="1200">
          <a:solidFill>
            <a:schemeClr val="tx1"/>
          </a:solidFill>
          <a:latin typeface="+mn-lt"/>
          <a:ea typeface="+mn-ea"/>
          <a:cs typeface="+mn-cs"/>
        </a:defRPr>
      </a:lvl4pPr>
      <a:lvl5pPr marL="2057400" indent="-228600" algn="l" rtl="0" fontAlgn="base">
        <a:spcBef>
          <a:spcPct val="20000"/>
        </a:spcBef>
        <a:spcAft>
          <a:spcPct val="0"/>
        </a:spcAft>
        <a:buClr>
          <a:schemeClr val="tx1"/>
        </a:buClr>
        <a:buSzPct val="8500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rgbClr val="CCECFF"/>
        </a:solidFill>
        <a:effectLst/>
      </p:bgPr>
    </p:bg>
    <p:spTree>
      <p:nvGrpSpPr>
        <p:cNvPr id="1" name=""/>
        <p:cNvGrpSpPr/>
        <p:nvPr/>
      </p:nvGrpSpPr>
      <p:grpSpPr>
        <a:xfrm>
          <a:off x="0" y="0"/>
          <a:ext cx="0" cy="0"/>
          <a:chOff x="0" y="0"/>
          <a:chExt cx="0" cy="0"/>
        </a:xfrm>
      </p:grpSpPr>
      <p:grpSp>
        <p:nvGrpSpPr>
          <p:cNvPr id="53319" name="Group 71"/>
          <p:cNvGrpSpPr>
            <a:grpSpLocks/>
          </p:cNvGrpSpPr>
          <p:nvPr/>
        </p:nvGrpSpPr>
        <p:grpSpPr bwMode="auto">
          <a:xfrm>
            <a:off x="1" y="1"/>
            <a:ext cx="12196233" cy="6867525"/>
            <a:chOff x="0" y="0"/>
            <a:chExt cx="5762" cy="4326"/>
          </a:xfrm>
        </p:grpSpPr>
        <p:sp>
          <p:nvSpPr>
            <p:cNvPr id="53251" name="Rectangle 3"/>
            <p:cNvSpPr>
              <a:spLocks noChangeArrowheads="1"/>
            </p:cNvSpPr>
            <p:nvPr userDrawn="1"/>
          </p:nvSpPr>
          <p:spPr bwMode="hidden">
            <a:xfrm>
              <a:off x="0" y="0"/>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2" name="Rectangle 4"/>
            <p:cNvSpPr>
              <a:spLocks noChangeArrowheads="1"/>
            </p:cNvSpPr>
            <p:nvPr userDrawn="1"/>
          </p:nvSpPr>
          <p:spPr bwMode="hidden">
            <a:xfrm>
              <a:off x="9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3" name="Rectangle 5"/>
            <p:cNvSpPr>
              <a:spLocks noChangeArrowheads="1"/>
            </p:cNvSpPr>
            <p:nvPr userDrawn="1"/>
          </p:nvSpPr>
          <p:spPr bwMode="hidden">
            <a:xfrm>
              <a:off x="19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4" name="Rectangle 6"/>
            <p:cNvSpPr>
              <a:spLocks noChangeArrowheads="1"/>
            </p:cNvSpPr>
            <p:nvPr userDrawn="1"/>
          </p:nvSpPr>
          <p:spPr bwMode="hidden">
            <a:xfrm>
              <a:off x="28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5" name="Rectangle 7"/>
            <p:cNvSpPr>
              <a:spLocks noChangeArrowheads="1"/>
            </p:cNvSpPr>
            <p:nvPr userDrawn="1"/>
          </p:nvSpPr>
          <p:spPr bwMode="hidden">
            <a:xfrm>
              <a:off x="38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6" name="Rectangle 8"/>
            <p:cNvSpPr>
              <a:spLocks noChangeArrowheads="1"/>
            </p:cNvSpPr>
            <p:nvPr userDrawn="1"/>
          </p:nvSpPr>
          <p:spPr bwMode="hidden">
            <a:xfrm>
              <a:off x="48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7" name="Rectangle 9"/>
            <p:cNvSpPr>
              <a:spLocks noChangeArrowheads="1"/>
            </p:cNvSpPr>
            <p:nvPr userDrawn="1"/>
          </p:nvSpPr>
          <p:spPr bwMode="hidden">
            <a:xfrm>
              <a:off x="57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8" name="Rectangle 10"/>
            <p:cNvSpPr>
              <a:spLocks noChangeArrowheads="1"/>
            </p:cNvSpPr>
            <p:nvPr userDrawn="1"/>
          </p:nvSpPr>
          <p:spPr bwMode="hidden">
            <a:xfrm>
              <a:off x="67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9" name="Rectangle 11"/>
            <p:cNvSpPr>
              <a:spLocks noChangeArrowheads="1"/>
            </p:cNvSpPr>
            <p:nvPr userDrawn="1"/>
          </p:nvSpPr>
          <p:spPr bwMode="hidden">
            <a:xfrm>
              <a:off x="76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0" name="Rectangle 12"/>
            <p:cNvSpPr>
              <a:spLocks noChangeArrowheads="1"/>
            </p:cNvSpPr>
            <p:nvPr userDrawn="1"/>
          </p:nvSpPr>
          <p:spPr bwMode="hidden">
            <a:xfrm>
              <a:off x="86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1" name="Rectangle 13"/>
            <p:cNvSpPr>
              <a:spLocks noChangeArrowheads="1"/>
            </p:cNvSpPr>
            <p:nvPr userDrawn="1"/>
          </p:nvSpPr>
          <p:spPr bwMode="hidden">
            <a:xfrm>
              <a:off x="96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2" name="Rectangle 14"/>
            <p:cNvSpPr>
              <a:spLocks noChangeArrowheads="1"/>
            </p:cNvSpPr>
            <p:nvPr userDrawn="1"/>
          </p:nvSpPr>
          <p:spPr bwMode="hidden">
            <a:xfrm>
              <a:off x="105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3" name="Rectangle 15"/>
            <p:cNvSpPr>
              <a:spLocks noChangeArrowheads="1"/>
            </p:cNvSpPr>
            <p:nvPr userDrawn="1"/>
          </p:nvSpPr>
          <p:spPr bwMode="hidden">
            <a:xfrm>
              <a:off x="115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4" name="Rectangle 16"/>
            <p:cNvSpPr>
              <a:spLocks noChangeArrowheads="1"/>
            </p:cNvSpPr>
            <p:nvPr userDrawn="1"/>
          </p:nvSpPr>
          <p:spPr bwMode="hidden">
            <a:xfrm>
              <a:off x="124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5" name="Rectangle 17"/>
            <p:cNvSpPr>
              <a:spLocks noChangeArrowheads="1"/>
            </p:cNvSpPr>
            <p:nvPr userDrawn="1"/>
          </p:nvSpPr>
          <p:spPr bwMode="hidden">
            <a:xfrm>
              <a:off x="134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6" name="Rectangle 18"/>
            <p:cNvSpPr>
              <a:spLocks noChangeArrowheads="1"/>
            </p:cNvSpPr>
            <p:nvPr userDrawn="1"/>
          </p:nvSpPr>
          <p:spPr bwMode="hidden">
            <a:xfrm>
              <a:off x="144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7" name="Rectangle 19"/>
            <p:cNvSpPr>
              <a:spLocks noChangeArrowheads="1"/>
            </p:cNvSpPr>
            <p:nvPr userDrawn="1"/>
          </p:nvSpPr>
          <p:spPr bwMode="hidden">
            <a:xfrm>
              <a:off x="153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8" name="Rectangle 20"/>
            <p:cNvSpPr>
              <a:spLocks noChangeArrowheads="1"/>
            </p:cNvSpPr>
            <p:nvPr userDrawn="1"/>
          </p:nvSpPr>
          <p:spPr bwMode="hidden">
            <a:xfrm>
              <a:off x="163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9" name="Rectangle 21"/>
            <p:cNvSpPr>
              <a:spLocks noChangeArrowheads="1"/>
            </p:cNvSpPr>
            <p:nvPr userDrawn="1"/>
          </p:nvSpPr>
          <p:spPr bwMode="hidden">
            <a:xfrm>
              <a:off x="172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0" name="Rectangle 22"/>
            <p:cNvSpPr>
              <a:spLocks noChangeArrowheads="1"/>
            </p:cNvSpPr>
            <p:nvPr userDrawn="1"/>
          </p:nvSpPr>
          <p:spPr bwMode="hidden">
            <a:xfrm>
              <a:off x="182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1" name="Rectangle 23"/>
            <p:cNvSpPr>
              <a:spLocks noChangeArrowheads="1"/>
            </p:cNvSpPr>
            <p:nvPr userDrawn="1"/>
          </p:nvSpPr>
          <p:spPr bwMode="hidden">
            <a:xfrm>
              <a:off x="192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2" name="Rectangle 24"/>
            <p:cNvSpPr>
              <a:spLocks noChangeArrowheads="1"/>
            </p:cNvSpPr>
            <p:nvPr userDrawn="1"/>
          </p:nvSpPr>
          <p:spPr bwMode="hidden">
            <a:xfrm>
              <a:off x="201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3" name="Rectangle 25"/>
            <p:cNvSpPr>
              <a:spLocks noChangeArrowheads="1"/>
            </p:cNvSpPr>
            <p:nvPr userDrawn="1"/>
          </p:nvSpPr>
          <p:spPr bwMode="hidden">
            <a:xfrm>
              <a:off x="211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4" name="Rectangle 26"/>
            <p:cNvSpPr>
              <a:spLocks noChangeArrowheads="1"/>
            </p:cNvSpPr>
            <p:nvPr userDrawn="1"/>
          </p:nvSpPr>
          <p:spPr bwMode="hidden">
            <a:xfrm>
              <a:off x="220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5" name="Rectangle 27"/>
            <p:cNvSpPr>
              <a:spLocks noChangeArrowheads="1"/>
            </p:cNvSpPr>
            <p:nvPr userDrawn="1"/>
          </p:nvSpPr>
          <p:spPr bwMode="hidden">
            <a:xfrm>
              <a:off x="230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6" name="Rectangle 28"/>
            <p:cNvSpPr>
              <a:spLocks noChangeArrowheads="1"/>
            </p:cNvSpPr>
            <p:nvPr userDrawn="1"/>
          </p:nvSpPr>
          <p:spPr bwMode="hidden">
            <a:xfrm>
              <a:off x="240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7" name="Rectangle 29"/>
            <p:cNvSpPr>
              <a:spLocks noChangeArrowheads="1"/>
            </p:cNvSpPr>
            <p:nvPr userDrawn="1"/>
          </p:nvSpPr>
          <p:spPr bwMode="hidden">
            <a:xfrm>
              <a:off x="249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8" name="Rectangle 30"/>
            <p:cNvSpPr>
              <a:spLocks noChangeArrowheads="1"/>
            </p:cNvSpPr>
            <p:nvPr userDrawn="1"/>
          </p:nvSpPr>
          <p:spPr bwMode="hidden">
            <a:xfrm>
              <a:off x="259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9" name="Rectangle 31"/>
            <p:cNvSpPr>
              <a:spLocks noChangeArrowheads="1"/>
            </p:cNvSpPr>
            <p:nvPr userDrawn="1"/>
          </p:nvSpPr>
          <p:spPr bwMode="hidden">
            <a:xfrm>
              <a:off x="268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0" name="Rectangle 32"/>
            <p:cNvSpPr>
              <a:spLocks noChangeArrowheads="1"/>
            </p:cNvSpPr>
            <p:nvPr userDrawn="1"/>
          </p:nvSpPr>
          <p:spPr bwMode="hidden">
            <a:xfrm>
              <a:off x="278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1" name="Rectangle 33"/>
            <p:cNvSpPr>
              <a:spLocks noChangeArrowheads="1"/>
            </p:cNvSpPr>
            <p:nvPr userDrawn="1"/>
          </p:nvSpPr>
          <p:spPr bwMode="hidden">
            <a:xfrm>
              <a:off x="288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2" name="Rectangle 34"/>
            <p:cNvSpPr>
              <a:spLocks noChangeArrowheads="1"/>
            </p:cNvSpPr>
            <p:nvPr userDrawn="1"/>
          </p:nvSpPr>
          <p:spPr bwMode="hidden">
            <a:xfrm>
              <a:off x="297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3" name="Rectangle 35"/>
            <p:cNvSpPr>
              <a:spLocks noChangeArrowheads="1"/>
            </p:cNvSpPr>
            <p:nvPr userDrawn="1"/>
          </p:nvSpPr>
          <p:spPr bwMode="hidden">
            <a:xfrm>
              <a:off x="307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4" name="Rectangle 36"/>
            <p:cNvSpPr>
              <a:spLocks noChangeArrowheads="1"/>
            </p:cNvSpPr>
            <p:nvPr userDrawn="1"/>
          </p:nvSpPr>
          <p:spPr bwMode="hidden">
            <a:xfrm>
              <a:off x="316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5" name="Rectangle 37"/>
            <p:cNvSpPr>
              <a:spLocks noChangeArrowheads="1"/>
            </p:cNvSpPr>
            <p:nvPr userDrawn="1"/>
          </p:nvSpPr>
          <p:spPr bwMode="hidden">
            <a:xfrm>
              <a:off x="326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6" name="Rectangle 38"/>
            <p:cNvSpPr>
              <a:spLocks noChangeArrowheads="1"/>
            </p:cNvSpPr>
            <p:nvPr userDrawn="1"/>
          </p:nvSpPr>
          <p:spPr bwMode="hidden">
            <a:xfrm>
              <a:off x="336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7" name="Rectangle 39"/>
            <p:cNvSpPr>
              <a:spLocks noChangeArrowheads="1"/>
            </p:cNvSpPr>
            <p:nvPr userDrawn="1"/>
          </p:nvSpPr>
          <p:spPr bwMode="hidden">
            <a:xfrm>
              <a:off x="345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8" name="Rectangle 40"/>
            <p:cNvSpPr>
              <a:spLocks noChangeArrowheads="1"/>
            </p:cNvSpPr>
            <p:nvPr userDrawn="1"/>
          </p:nvSpPr>
          <p:spPr bwMode="hidden">
            <a:xfrm>
              <a:off x="355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9" name="Rectangle 41"/>
            <p:cNvSpPr>
              <a:spLocks noChangeArrowheads="1"/>
            </p:cNvSpPr>
            <p:nvPr userDrawn="1"/>
          </p:nvSpPr>
          <p:spPr bwMode="hidden">
            <a:xfrm>
              <a:off x="364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0" name="Rectangle 42"/>
            <p:cNvSpPr>
              <a:spLocks noChangeArrowheads="1"/>
            </p:cNvSpPr>
            <p:nvPr userDrawn="1"/>
          </p:nvSpPr>
          <p:spPr bwMode="hidden">
            <a:xfrm>
              <a:off x="374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1" name="Rectangle 43"/>
            <p:cNvSpPr>
              <a:spLocks noChangeArrowheads="1"/>
            </p:cNvSpPr>
            <p:nvPr userDrawn="1"/>
          </p:nvSpPr>
          <p:spPr bwMode="hidden">
            <a:xfrm>
              <a:off x="384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2" name="Rectangle 44"/>
            <p:cNvSpPr>
              <a:spLocks noChangeArrowheads="1"/>
            </p:cNvSpPr>
            <p:nvPr userDrawn="1"/>
          </p:nvSpPr>
          <p:spPr bwMode="hidden">
            <a:xfrm>
              <a:off x="393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3" name="Rectangle 45"/>
            <p:cNvSpPr>
              <a:spLocks noChangeArrowheads="1"/>
            </p:cNvSpPr>
            <p:nvPr userDrawn="1"/>
          </p:nvSpPr>
          <p:spPr bwMode="hidden">
            <a:xfrm>
              <a:off x="403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4" name="Rectangle 46"/>
            <p:cNvSpPr>
              <a:spLocks noChangeArrowheads="1"/>
            </p:cNvSpPr>
            <p:nvPr userDrawn="1"/>
          </p:nvSpPr>
          <p:spPr bwMode="hidden">
            <a:xfrm>
              <a:off x="412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5" name="Rectangle 47"/>
            <p:cNvSpPr>
              <a:spLocks noChangeArrowheads="1"/>
            </p:cNvSpPr>
            <p:nvPr userDrawn="1"/>
          </p:nvSpPr>
          <p:spPr bwMode="hidden">
            <a:xfrm>
              <a:off x="422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6" name="Rectangle 48"/>
            <p:cNvSpPr>
              <a:spLocks noChangeArrowheads="1"/>
            </p:cNvSpPr>
            <p:nvPr userDrawn="1"/>
          </p:nvSpPr>
          <p:spPr bwMode="hidden">
            <a:xfrm>
              <a:off x="432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7" name="Rectangle 49"/>
            <p:cNvSpPr>
              <a:spLocks noChangeArrowheads="1"/>
            </p:cNvSpPr>
            <p:nvPr userDrawn="1"/>
          </p:nvSpPr>
          <p:spPr bwMode="hidden">
            <a:xfrm>
              <a:off x="441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8" name="Rectangle 50"/>
            <p:cNvSpPr>
              <a:spLocks noChangeArrowheads="1"/>
            </p:cNvSpPr>
            <p:nvPr userDrawn="1"/>
          </p:nvSpPr>
          <p:spPr bwMode="hidden">
            <a:xfrm>
              <a:off x="451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9" name="Rectangle 51"/>
            <p:cNvSpPr>
              <a:spLocks noChangeArrowheads="1"/>
            </p:cNvSpPr>
            <p:nvPr userDrawn="1"/>
          </p:nvSpPr>
          <p:spPr bwMode="hidden">
            <a:xfrm>
              <a:off x="460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0" name="Rectangle 52"/>
            <p:cNvSpPr>
              <a:spLocks noChangeArrowheads="1"/>
            </p:cNvSpPr>
            <p:nvPr userDrawn="1"/>
          </p:nvSpPr>
          <p:spPr bwMode="hidden">
            <a:xfrm>
              <a:off x="470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1" name="Rectangle 53"/>
            <p:cNvSpPr>
              <a:spLocks noChangeArrowheads="1"/>
            </p:cNvSpPr>
            <p:nvPr userDrawn="1"/>
          </p:nvSpPr>
          <p:spPr bwMode="hidden">
            <a:xfrm>
              <a:off x="480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2" name="Rectangle 54"/>
            <p:cNvSpPr>
              <a:spLocks noChangeArrowheads="1"/>
            </p:cNvSpPr>
            <p:nvPr userDrawn="1"/>
          </p:nvSpPr>
          <p:spPr bwMode="hidden">
            <a:xfrm>
              <a:off x="489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3" name="Rectangle 55"/>
            <p:cNvSpPr>
              <a:spLocks noChangeArrowheads="1"/>
            </p:cNvSpPr>
            <p:nvPr userDrawn="1"/>
          </p:nvSpPr>
          <p:spPr bwMode="hidden">
            <a:xfrm>
              <a:off x="499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4" name="Rectangle 56"/>
            <p:cNvSpPr>
              <a:spLocks noChangeArrowheads="1"/>
            </p:cNvSpPr>
            <p:nvPr userDrawn="1"/>
          </p:nvSpPr>
          <p:spPr bwMode="hidden">
            <a:xfrm>
              <a:off x="508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5" name="Rectangle 57"/>
            <p:cNvSpPr>
              <a:spLocks noChangeArrowheads="1"/>
            </p:cNvSpPr>
            <p:nvPr userDrawn="1"/>
          </p:nvSpPr>
          <p:spPr bwMode="hidden">
            <a:xfrm>
              <a:off x="518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6" name="Rectangle 58"/>
            <p:cNvSpPr>
              <a:spLocks noChangeArrowheads="1"/>
            </p:cNvSpPr>
            <p:nvPr userDrawn="1"/>
          </p:nvSpPr>
          <p:spPr bwMode="hidden">
            <a:xfrm>
              <a:off x="528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7" name="Rectangle 59"/>
            <p:cNvSpPr>
              <a:spLocks noChangeArrowheads="1"/>
            </p:cNvSpPr>
            <p:nvPr userDrawn="1"/>
          </p:nvSpPr>
          <p:spPr bwMode="hidden">
            <a:xfrm>
              <a:off x="537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8" name="Rectangle 60"/>
            <p:cNvSpPr>
              <a:spLocks noChangeArrowheads="1"/>
            </p:cNvSpPr>
            <p:nvPr userDrawn="1"/>
          </p:nvSpPr>
          <p:spPr bwMode="hidden">
            <a:xfrm>
              <a:off x="547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9" name="Rectangle 61"/>
            <p:cNvSpPr>
              <a:spLocks noChangeArrowheads="1"/>
            </p:cNvSpPr>
            <p:nvPr userDrawn="1"/>
          </p:nvSpPr>
          <p:spPr bwMode="hidden">
            <a:xfrm>
              <a:off x="556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10" name="Rectangle 62"/>
            <p:cNvSpPr>
              <a:spLocks noChangeArrowheads="1"/>
            </p:cNvSpPr>
            <p:nvPr userDrawn="1"/>
          </p:nvSpPr>
          <p:spPr bwMode="hidden">
            <a:xfrm>
              <a:off x="566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11" name="Rectangle 63"/>
            <p:cNvSpPr>
              <a:spLocks noChangeArrowheads="1"/>
            </p:cNvSpPr>
            <p:nvPr userDrawn="1"/>
          </p:nvSpPr>
          <p:spPr bwMode="hidden">
            <a:xfrm>
              <a:off x="431" y="0"/>
              <a:ext cx="5331" cy="4320"/>
            </a:xfrm>
            <a:prstGeom prst="rect">
              <a:avLst/>
            </a:prstGeom>
            <a:solidFill>
              <a:schemeClr val="accent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12" name="Rectangle 64"/>
            <p:cNvSpPr>
              <a:spLocks noChangeArrowheads="1"/>
            </p:cNvSpPr>
            <p:nvPr userDrawn="1"/>
          </p:nvSpPr>
          <p:spPr bwMode="blackGray">
            <a:xfrm>
              <a:off x="0" y="1081"/>
              <a:ext cx="4378" cy="47"/>
            </a:xfrm>
            <a:prstGeom prst="rect">
              <a:avLst/>
            </a:prstGeom>
            <a:solidFill>
              <a:schemeClr va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grpSp>
      <p:sp>
        <p:nvSpPr>
          <p:cNvPr id="53313" name="Rectangle 65"/>
          <p:cNvSpPr>
            <a:spLocks noGrp="1" noChangeArrowheads="1"/>
          </p:cNvSpPr>
          <p:nvPr>
            <p:ph type="title"/>
          </p:nvPr>
        </p:nvSpPr>
        <p:spPr bwMode="auto">
          <a:xfrm>
            <a:off x="1162051" y="854573"/>
            <a:ext cx="1088390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spAutoFit/>
          </a:bodyPr>
          <a:lstStyle/>
          <a:p>
            <a:pPr lvl="0"/>
            <a:r>
              <a:rPr lang="en-US" altLang="tr-TR" smtClean="0"/>
              <a:t>Click to edit Master title style</a:t>
            </a:r>
          </a:p>
        </p:txBody>
      </p:sp>
      <p:sp>
        <p:nvSpPr>
          <p:cNvPr id="53314" name="Rectangle 66"/>
          <p:cNvSpPr>
            <a:spLocks noGrp="1" noChangeArrowheads="1"/>
          </p:cNvSpPr>
          <p:nvPr>
            <p:ph type="body" idx="1"/>
          </p:nvPr>
        </p:nvSpPr>
        <p:spPr bwMode="auto">
          <a:xfrm>
            <a:off x="1217085" y="1905000"/>
            <a:ext cx="10814049"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tr-TR" smtClean="0"/>
              <a:t>Click to edit Master text styles</a:t>
            </a:r>
          </a:p>
          <a:p>
            <a:pPr lvl="1"/>
            <a:r>
              <a:rPr lang="en-US" altLang="tr-TR" smtClean="0"/>
              <a:t>Second level</a:t>
            </a:r>
          </a:p>
          <a:p>
            <a:pPr lvl="2"/>
            <a:r>
              <a:rPr lang="en-US" altLang="tr-TR" smtClean="0"/>
              <a:t>Third level</a:t>
            </a:r>
          </a:p>
          <a:p>
            <a:pPr lvl="3"/>
            <a:r>
              <a:rPr lang="en-US" altLang="tr-TR" smtClean="0"/>
              <a:t>Fourth level</a:t>
            </a:r>
          </a:p>
          <a:p>
            <a:pPr lvl="4"/>
            <a:r>
              <a:rPr lang="en-US" altLang="tr-TR" smtClean="0"/>
              <a:t>Fifth level</a:t>
            </a:r>
          </a:p>
        </p:txBody>
      </p:sp>
      <p:sp>
        <p:nvSpPr>
          <p:cNvPr id="53315" name="Rectangle 67"/>
          <p:cNvSpPr>
            <a:spLocks noGrp="1" noChangeArrowheads="1"/>
          </p:cNvSpPr>
          <p:nvPr>
            <p:ph type="dt" sz="half" idx="2"/>
          </p:nvPr>
        </p:nvSpPr>
        <p:spPr bwMode="auto">
          <a:xfrm>
            <a:off x="1536700" y="62865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spcBef>
                <a:spcPct val="0"/>
              </a:spcBef>
              <a:buClrTx/>
              <a:buSzTx/>
              <a:buFontTx/>
              <a:buNone/>
              <a:defRPr sz="1400"/>
            </a:lvl1pPr>
          </a:lstStyle>
          <a:p>
            <a:pPr fontAlgn="base">
              <a:spcAft>
                <a:spcPct val="0"/>
              </a:spcAft>
            </a:pPr>
            <a:endParaRPr lang="en-US" altLang="tr-TR">
              <a:solidFill>
                <a:srgbClr val="000000"/>
              </a:solidFill>
            </a:endParaRPr>
          </a:p>
        </p:txBody>
      </p:sp>
      <p:sp>
        <p:nvSpPr>
          <p:cNvPr id="53316" name="Rectangle 68"/>
          <p:cNvSpPr>
            <a:spLocks noGrp="1" noChangeArrowheads="1"/>
          </p:cNvSpPr>
          <p:nvPr>
            <p:ph type="ftr" sz="quarter" idx="3"/>
          </p:nvPr>
        </p:nvSpPr>
        <p:spPr bwMode="auto">
          <a:xfrm>
            <a:off x="4787900" y="62865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buClrTx/>
              <a:buSzTx/>
              <a:buFontTx/>
              <a:buNone/>
              <a:defRPr sz="1400"/>
            </a:lvl1pPr>
          </a:lstStyle>
          <a:p>
            <a:pPr algn="ctr" fontAlgn="base">
              <a:spcAft>
                <a:spcPct val="0"/>
              </a:spcAft>
            </a:pPr>
            <a:endParaRPr lang="en-US" altLang="tr-TR">
              <a:solidFill>
                <a:srgbClr val="000000"/>
              </a:solidFill>
            </a:endParaRPr>
          </a:p>
        </p:txBody>
      </p:sp>
      <p:sp>
        <p:nvSpPr>
          <p:cNvPr id="53317" name="Rectangle 69"/>
          <p:cNvSpPr>
            <a:spLocks noGrp="1" noChangeArrowheads="1"/>
          </p:cNvSpPr>
          <p:nvPr>
            <p:ph type="sldNum" sz="quarter" idx="4"/>
          </p:nvPr>
        </p:nvSpPr>
        <p:spPr bwMode="auto">
          <a:xfrm>
            <a:off x="9359900" y="62865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buClrTx/>
              <a:buSzTx/>
              <a:buFontTx/>
              <a:buNone/>
              <a:defRPr sz="1400"/>
            </a:lvl1pPr>
          </a:lstStyle>
          <a:p>
            <a:pPr fontAlgn="base">
              <a:spcAft>
                <a:spcPct val="0"/>
              </a:spcAft>
            </a:pPr>
            <a:fld id="{7D5DC41C-6AA6-41B0-9DD3-3A03A7C50B5F}" type="slidenum">
              <a:rPr lang="en-US" altLang="tr-TR">
                <a:solidFill>
                  <a:srgbClr val="000000"/>
                </a:solidFill>
              </a:rPr>
              <a:pPr fontAlgn="base">
                <a:spcAft>
                  <a:spcPct val="0"/>
                </a:spcAft>
              </a:pPr>
              <a:t>‹#›</a:t>
            </a:fld>
            <a:endParaRPr lang="en-US" altLang="tr-TR">
              <a:solidFill>
                <a:srgbClr val="000000"/>
              </a:solidFill>
            </a:endParaRPr>
          </a:p>
        </p:txBody>
      </p:sp>
    </p:spTree>
    <p:extLst>
      <p:ext uri="{BB962C8B-B14F-4D97-AF65-F5344CB8AC3E}">
        <p14:creationId xmlns:p14="http://schemas.microsoft.com/office/powerpoint/2010/main" val="1996548854"/>
      </p:ext>
    </p:extLst>
  </p:cSld>
  <p:clrMap bg1="lt1" tx1="dk1" bg2="lt2" tx2="dk2" accent1="accent1" accent2="accent2" accent3="accent3" accent4="accent4" accent5="accent5" accent6="accent6" hlink="hlink" folHlink="folHlink"/>
  <p:sldLayoutIdLst>
    <p:sldLayoutId id="2147483685" r:id="rId1"/>
  </p:sldLayoutIdLst>
  <p:txStyles>
    <p:titleStyle>
      <a:lvl1pPr algn="l" rtl="0" fontAlgn="base">
        <a:spcBef>
          <a:spcPct val="0"/>
        </a:spcBef>
        <a:spcAft>
          <a:spcPct val="0"/>
        </a:spcAft>
        <a:defRPr sz="4400" kern="1200">
          <a:solidFill>
            <a:schemeClr val="tx2"/>
          </a:solidFill>
          <a:latin typeface="+mj-lt"/>
          <a:ea typeface="+mj-ea"/>
          <a:cs typeface="+mj-cs"/>
        </a:defRPr>
      </a:lvl1pPr>
      <a:lvl2pPr algn="l" rtl="0" fontAlgn="base">
        <a:spcBef>
          <a:spcPct val="0"/>
        </a:spcBef>
        <a:spcAft>
          <a:spcPct val="0"/>
        </a:spcAft>
        <a:defRPr sz="4400">
          <a:solidFill>
            <a:schemeClr val="tx2"/>
          </a:solidFill>
          <a:latin typeface="Verdana" panose="020B0604030504040204" pitchFamily="34" charset="0"/>
        </a:defRPr>
      </a:lvl2pPr>
      <a:lvl3pPr algn="l" rtl="0" fontAlgn="base">
        <a:spcBef>
          <a:spcPct val="0"/>
        </a:spcBef>
        <a:spcAft>
          <a:spcPct val="0"/>
        </a:spcAft>
        <a:defRPr sz="4400">
          <a:solidFill>
            <a:schemeClr val="tx2"/>
          </a:solidFill>
          <a:latin typeface="Verdana" panose="020B0604030504040204" pitchFamily="34" charset="0"/>
        </a:defRPr>
      </a:lvl3pPr>
      <a:lvl4pPr algn="l" rtl="0" fontAlgn="base">
        <a:spcBef>
          <a:spcPct val="0"/>
        </a:spcBef>
        <a:spcAft>
          <a:spcPct val="0"/>
        </a:spcAft>
        <a:defRPr sz="4400">
          <a:solidFill>
            <a:schemeClr val="tx2"/>
          </a:solidFill>
          <a:latin typeface="Verdana" panose="020B0604030504040204" pitchFamily="34" charset="0"/>
        </a:defRPr>
      </a:lvl4pPr>
      <a:lvl5pPr algn="l" rtl="0" fontAlgn="base">
        <a:spcBef>
          <a:spcPct val="0"/>
        </a:spcBef>
        <a:spcAft>
          <a:spcPct val="0"/>
        </a:spcAft>
        <a:defRPr sz="4400">
          <a:solidFill>
            <a:schemeClr val="tx2"/>
          </a:solidFill>
          <a:latin typeface="Verdana" panose="020B0604030504040204" pitchFamily="34" charset="0"/>
        </a:defRPr>
      </a:lvl5pPr>
      <a:lvl6pPr marL="457200" algn="l" rtl="0" fontAlgn="base">
        <a:spcBef>
          <a:spcPct val="0"/>
        </a:spcBef>
        <a:spcAft>
          <a:spcPct val="0"/>
        </a:spcAft>
        <a:defRPr sz="4400">
          <a:solidFill>
            <a:schemeClr val="tx2"/>
          </a:solidFill>
          <a:latin typeface="Verdana" panose="020B0604030504040204" pitchFamily="34" charset="0"/>
        </a:defRPr>
      </a:lvl6pPr>
      <a:lvl7pPr marL="914400" algn="l" rtl="0" fontAlgn="base">
        <a:spcBef>
          <a:spcPct val="0"/>
        </a:spcBef>
        <a:spcAft>
          <a:spcPct val="0"/>
        </a:spcAft>
        <a:defRPr sz="4400">
          <a:solidFill>
            <a:schemeClr val="tx2"/>
          </a:solidFill>
          <a:latin typeface="Verdana" panose="020B0604030504040204" pitchFamily="34" charset="0"/>
        </a:defRPr>
      </a:lvl7pPr>
      <a:lvl8pPr marL="1371600" algn="l" rtl="0" fontAlgn="base">
        <a:spcBef>
          <a:spcPct val="0"/>
        </a:spcBef>
        <a:spcAft>
          <a:spcPct val="0"/>
        </a:spcAft>
        <a:defRPr sz="4400">
          <a:solidFill>
            <a:schemeClr val="tx2"/>
          </a:solidFill>
          <a:latin typeface="Verdana" panose="020B0604030504040204" pitchFamily="34" charset="0"/>
        </a:defRPr>
      </a:lvl8pPr>
      <a:lvl9pPr marL="1828800" algn="l" rtl="0" fontAlgn="base">
        <a:spcBef>
          <a:spcPct val="0"/>
        </a:spcBef>
        <a:spcAft>
          <a:spcPct val="0"/>
        </a:spcAft>
        <a:defRPr sz="4400">
          <a:solidFill>
            <a:schemeClr val="tx2"/>
          </a:solidFill>
          <a:latin typeface="Verdana" panose="020B0604030504040204" pitchFamily="34" charset="0"/>
        </a:defRPr>
      </a:lvl9pPr>
    </p:titleStyle>
    <p:bodyStyle>
      <a:lvl1pPr marL="342900" indent="-342900" algn="l" rtl="0" fontAlgn="base">
        <a:spcBef>
          <a:spcPct val="20000"/>
        </a:spcBef>
        <a:spcAft>
          <a:spcPct val="0"/>
        </a:spcAft>
        <a:buClr>
          <a:schemeClr val="folHlink"/>
        </a:buClr>
        <a:buSzPct val="75000"/>
        <a:buFont typeface="Wingdings" panose="05000000000000000000" pitchFamily="2" charset="2"/>
        <a:buChar char="n"/>
        <a:defRPr sz="3200" kern="1200">
          <a:solidFill>
            <a:schemeClr val="tx1"/>
          </a:solidFill>
          <a:latin typeface="+mn-lt"/>
          <a:ea typeface="+mn-ea"/>
          <a:cs typeface="+mn-cs"/>
        </a:defRPr>
      </a:lvl1pPr>
      <a:lvl2pPr marL="742950" indent="-285750" algn="l" rtl="0" fontAlgn="base">
        <a:spcBef>
          <a:spcPct val="20000"/>
        </a:spcBef>
        <a:spcAft>
          <a:spcPct val="0"/>
        </a:spcAft>
        <a:buClr>
          <a:schemeClr val="folHlink"/>
        </a:buClr>
        <a:buSzPct val="70000"/>
        <a:buFont typeface="Wingdings" panose="05000000000000000000" pitchFamily="2" charset="2"/>
        <a:buChar char="n"/>
        <a:defRPr sz="2800" kern="1200">
          <a:solidFill>
            <a:schemeClr val="tx1"/>
          </a:solidFill>
          <a:latin typeface="+mn-lt"/>
          <a:ea typeface="+mn-ea"/>
          <a:cs typeface="+mn-cs"/>
        </a:defRPr>
      </a:lvl2pPr>
      <a:lvl3pPr marL="1143000" indent="-228600" algn="l" rtl="0" fontAlgn="base">
        <a:spcBef>
          <a:spcPct val="20000"/>
        </a:spcBef>
        <a:spcAft>
          <a:spcPct val="0"/>
        </a:spcAft>
        <a:buClr>
          <a:schemeClr val="tx2"/>
        </a:buClr>
        <a:buChar char="•"/>
        <a:defRPr sz="2400" kern="1200">
          <a:solidFill>
            <a:schemeClr val="tx1"/>
          </a:solidFill>
          <a:latin typeface="+mn-lt"/>
          <a:ea typeface="+mn-ea"/>
          <a:cs typeface="+mn-cs"/>
        </a:defRPr>
      </a:lvl3pPr>
      <a:lvl4pPr marL="1600200" indent="-228600" algn="l" rtl="0" fontAlgn="base">
        <a:spcBef>
          <a:spcPct val="20000"/>
        </a:spcBef>
        <a:spcAft>
          <a:spcPct val="0"/>
        </a:spcAft>
        <a:buClr>
          <a:schemeClr val="hlink"/>
        </a:buClr>
        <a:buChar char="•"/>
        <a:defRPr sz="2000" kern="1200">
          <a:solidFill>
            <a:schemeClr val="tx1"/>
          </a:solidFill>
          <a:latin typeface="+mn-lt"/>
          <a:ea typeface="+mn-ea"/>
          <a:cs typeface="+mn-cs"/>
        </a:defRPr>
      </a:lvl4pPr>
      <a:lvl5pPr marL="2057400" indent="-228600" algn="l" rtl="0" fontAlgn="base">
        <a:spcBef>
          <a:spcPct val="20000"/>
        </a:spcBef>
        <a:spcAft>
          <a:spcPct val="0"/>
        </a:spcAft>
        <a:buClr>
          <a:schemeClr val="tx1"/>
        </a:buClr>
        <a:buSzPct val="8500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Pr>
        <a:solidFill>
          <a:srgbClr val="CCECFF"/>
        </a:solidFill>
        <a:effectLst/>
      </p:bgPr>
    </p:bg>
    <p:spTree>
      <p:nvGrpSpPr>
        <p:cNvPr id="1" name=""/>
        <p:cNvGrpSpPr/>
        <p:nvPr/>
      </p:nvGrpSpPr>
      <p:grpSpPr>
        <a:xfrm>
          <a:off x="0" y="0"/>
          <a:ext cx="0" cy="0"/>
          <a:chOff x="0" y="0"/>
          <a:chExt cx="0" cy="0"/>
        </a:xfrm>
      </p:grpSpPr>
      <p:grpSp>
        <p:nvGrpSpPr>
          <p:cNvPr id="53319" name="Group 71"/>
          <p:cNvGrpSpPr>
            <a:grpSpLocks/>
          </p:cNvGrpSpPr>
          <p:nvPr/>
        </p:nvGrpSpPr>
        <p:grpSpPr bwMode="auto">
          <a:xfrm>
            <a:off x="1" y="1"/>
            <a:ext cx="12196233" cy="6867525"/>
            <a:chOff x="0" y="0"/>
            <a:chExt cx="5762" cy="4326"/>
          </a:xfrm>
        </p:grpSpPr>
        <p:sp>
          <p:nvSpPr>
            <p:cNvPr id="53251" name="Rectangle 3"/>
            <p:cNvSpPr>
              <a:spLocks noChangeArrowheads="1"/>
            </p:cNvSpPr>
            <p:nvPr userDrawn="1"/>
          </p:nvSpPr>
          <p:spPr bwMode="hidden">
            <a:xfrm>
              <a:off x="0" y="0"/>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2" name="Rectangle 4"/>
            <p:cNvSpPr>
              <a:spLocks noChangeArrowheads="1"/>
            </p:cNvSpPr>
            <p:nvPr userDrawn="1"/>
          </p:nvSpPr>
          <p:spPr bwMode="hidden">
            <a:xfrm>
              <a:off x="9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3" name="Rectangle 5"/>
            <p:cNvSpPr>
              <a:spLocks noChangeArrowheads="1"/>
            </p:cNvSpPr>
            <p:nvPr userDrawn="1"/>
          </p:nvSpPr>
          <p:spPr bwMode="hidden">
            <a:xfrm>
              <a:off x="19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4" name="Rectangle 6"/>
            <p:cNvSpPr>
              <a:spLocks noChangeArrowheads="1"/>
            </p:cNvSpPr>
            <p:nvPr userDrawn="1"/>
          </p:nvSpPr>
          <p:spPr bwMode="hidden">
            <a:xfrm>
              <a:off x="28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5" name="Rectangle 7"/>
            <p:cNvSpPr>
              <a:spLocks noChangeArrowheads="1"/>
            </p:cNvSpPr>
            <p:nvPr userDrawn="1"/>
          </p:nvSpPr>
          <p:spPr bwMode="hidden">
            <a:xfrm>
              <a:off x="38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6" name="Rectangle 8"/>
            <p:cNvSpPr>
              <a:spLocks noChangeArrowheads="1"/>
            </p:cNvSpPr>
            <p:nvPr userDrawn="1"/>
          </p:nvSpPr>
          <p:spPr bwMode="hidden">
            <a:xfrm>
              <a:off x="48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7" name="Rectangle 9"/>
            <p:cNvSpPr>
              <a:spLocks noChangeArrowheads="1"/>
            </p:cNvSpPr>
            <p:nvPr userDrawn="1"/>
          </p:nvSpPr>
          <p:spPr bwMode="hidden">
            <a:xfrm>
              <a:off x="57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8" name="Rectangle 10"/>
            <p:cNvSpPr>
              <a:spLocks noChangeArrowheads="1"/>
            </p:cNvSpPr>
            <p:nvPr userDrawn="1"/>
          </p:nvSpPr>
          <p:spPr bwMode="hidden">
            <a:xfrm>
              <a:off x="67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9" name="Rectangle 11"/>
            <p:cNvSpPr>
              <a:spLocks noChangeArrowheads="1"/>
            </p:cNvSpPr>
            <p:nvPr userDrawn="1"/>
          </p:nvSpPr>
          <p:spPr bwMode="hidden">
            <a:xfrm>
              <a:off x="76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0" name="Rectangle 12"/>
            <p:cNvSpPr>
              <a:spLocks noChangeArrowheads="1"/>
            </p:cNvSpPr>
            <p:nvPr userDrawn="1"/>
          </p:nvSpPr>
          <p:spPr bwMode="hidden">
            <a:xfrm>
              <a:off x="86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1" name="Rectangle 13"/>
            <p:cNvSpPr>
              <a:spLocks noChangeArrowheads="1"/>
            </p:cNvSpPr>
            <p:nvPr userDrawn="1"/>
          </p:nvSpPr>
          <p:spPr bwMode="hidden">
            <a:xfrm>
              <a:off x="96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2" name="Rectangle 14"/>
            <p:cNvSpPr>
              <a:spLocks noChangeArrowheads="1"/>
            </p:cNvSpPr>
            <p:nvPr userDrawn="1"/>
          </p:nvSpPr>
          <p:spPr bwMode="hidden">
            <a:xfrm>
              <a:off x="105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3" name="Rectangle 15"/>
            <p:cNvSpPr>
              <a:spLocks noChangeArrowheads="1"/>
            </p:cNvSpPr>
            <p:nvPr userDrawn="1"/>
          </p:nvSpPr>
          <p:spPr bwMode="hidden">
            <a:xfrm>
              <a:off x="115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4" name="Rectangle 16"/>
            <p:cNvSpPr>
              <a:spLocks noChangeArrowheads="1"/>
            </p:cNvSpPr>
            <p:nvPr userDrawn="1"/>
          </p:nvSpPr>
          <p:spPr bwMode="hidden">
            <a:xfrm>
              <a:off x="124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5" name="Rectangle 17"/>
            <p:cNvSpPr>
              <a:spLocks noChangeArrowheads="1"/>
            </p:cNvSpPr>
            <p:nvPr userDrawn="1"/>
          </p:nvSpPr>
          <p:spPr bwMode="hidden">
            <a:xfrm>
              <a:off x="134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6" name="Rectangle 18"/>
            <p:cNvSpPr>
              <a:spLocks noChangeArrowheads="1"/>
            </p:cNvSpPr>
            <p:nvPr userDrawn="1"/>
          </p:nvSpPr>
          <p:spPr bwMode="hidden">
            <a:xfrm>
              <a:off x="144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7" name="Rectangle 19"/>
            <p:cNvSpPr>
              <a:spLocks noChangeArrowheads="1"/>
            </p:cNvSpPr>
            <p:nvPr userDrawn="1"/>
          </p:nvSpPr>
          <p:spPr bwMode="hidden">
            <a:xfrm>
              <a:off x="153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8" name="Rectangle 20"/>
            <p:cNvSpPr>
              <a:spLocks noChangeArrowheads="1"/>
            </p:cNvSpPr>
            <p:nvPr userDrawn="1"/>
          </p:nvSpPr>
          <p:spPr bwMode="hidden">
            <a:xfrm>
              <a:off x="163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9" name="Rectangle 21"/>
            <p:cNvSpPr>
              <a:spLocks noChangeArrowheads="1"/>
            </p:cNvSpPr>
            <p:nvPr userDrawn="1"/>
          </p:nvSpPr>
          <p:spPr bwMode="hidden">
            <a:xfrm>
              <a:off x="172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0" name="Rectangle 22"/>
            <p:cNvSpPr>
              <a:spLocks noChangeArrowheads="1"/>
            </p:cNvSpPr>
            <p:nvPr userDrawn="1"/>
          </p:nvSpPr>
          <p:spPr bwMode="hidden">
            <a:xfrm>
              <a:off x="182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1" name="Rectangle 23"/>
            <p:cNvSpPr>
              <a:spLocks noChangeArrowheads="1"/>
            </p:cNvSpPr>
            <p:nvPr userDrawn="1"/>
          </p:nvSpPr>
          <p:spPr bwMode="hidden">
            <a:xfrm>
              <a:off x="192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2" name="Rectangle 24"/>
            <p:cNvSpPr>
              <a:spLocks noChangeArrowheads="1"/>
            </p:cNvSpPr>
            <p:nvPr userDrawn="1"/>
          </p:nvSpPr>
          <p:spPr bwMode="hidden">
            <a:xfrm>
              <a:off x="201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3" name="Rectangle 25"/>
            <p:cNvSpPr>
              <a:spLocks noChangeArrowheads="1"/>
            </p:cNvSpPr>
            <p:nvPr userDrawn="1"/>
          </p:nvSpPr>
          <p:spPr bwMode="hidden">
            <a:xfrm>
              <a:off x="211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4" name="Rectangle 26"/>
            <p:cNvSpPr>
              <a:spLocks noChangeArrowheads="1"/>
            </p:cNvSpPr>
            <p:nvPr userDrawn="1"/>
          </p:nvSpPr>
          <p:spPr bwMode="hidden">
            <a:xfrm>
              <a:off x="220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5" name="Rectangle 27"/>
            <p:cNvSpPr>
              <a:spLocks noChangeArrowheads="1"/>
            </p:cNvSpPr>
            <p:nvPr userDrawn="1"/>
          </p:nvSpPr>
          <p:spPr bwMode="hidden">
            <a:xfrm>
              <a:off x="230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6" name="Rectangle 28"/>
            <p:cNvSpPr>
              <a:spLocks noChangeArrowheads="1"/>
            </p:cNvSpPr>
            <p:nvPr userDrawn="1"/>
          </p:nvSpPr>
          <p:spPr bwMode="hidden">
            <a:xfrm>
              <a:off x="240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7" name="Rectangle 29"/>
            <p:cNvSpPr>
              <a:spLocks noChangeArrowheads="1"/>
            </p:cNvSpPr>
            <p:nvPr userDrawn="1"/>
          </p:nvSpPr>
          <p:spPr bwMode="hidden">
            <a:xfrm>
              <a:off x="249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8" name="Rectangle 30"/>
            <p:cNvSpPr>
              <a:spLocks noChangeArrowheads="1"/>
            </p:cNvSpPr>
            <p:nvPr userDrawn="1"/>
          </p:nvSpPr>
          <p:spPr bwMode="hidden">
            <a:xfrm>
              <a:off x="259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9" name="Rectangle 31"/>
            <p:cNvSpPr>
              <a:spLocks noChangeArrowheads="1"/>
            </p:cNvSpPr>
            <p:nvPr userDrawn="1"/>
          </p:nvSpPr>
          <p:spPr bwMode="hidden">
            <a:xfrm>
              <a:off x="268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0" name="Rectangle 32"/>
            <p:cNvSpPr>
              <a:spLocks noChangeArrowheads="1"/>
            </p:cNvSpPr>
            <p:nvPr userDrawn="1"/>
          </p:nvSpPr>
          <p:spPr bwMode="hidden">
            <a:xfrm>
              <a:off x="278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1" name="Rectangle 33"/>
            <p:cNvSpPr>
              <a:spLocks noChangeArrowheads="1"/>
            </p:cNvSpPr>
            <p:nvPr userDrawn="1"/>
          </p:nvSpPr>
          <p:spPr bwMode="hidden">
            <a:xfrm>
              <a:off x="288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2" name="Rectangle 34"/>
            <p:cNvSpPr>
              <a:spLocks noChangeArrowheads="1"/>
            </p:cNvSpPr>
            <p:nvPr userDrawn="1"/>
          </p:nvSpPr>
          <p:spPr bwMode="hidden">
            <a:xfrm>
              <a:off x="297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3" name="Rectangle 35"/>
            <p:cNvSpPr>
              <a:spLocks noChangeArrowheads="1"/>
            </p:cNvSpPr>
            <p:nvPr userDrawn="1"/>
          </p:nvSpPr>
          <p:spPr bwMode="hidden">
            <a:xfrm>
              <a:off x="307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4" name="Rectangle 36"/>
            <p:cNvSpPr>
              <a:spLocks noChangeArrowheads="1"/>
            </p:cNvSpPr>
            <p:nvPr userDrawn="1"/>
          </p:nvSpPr>
          <p:spPr bwMode="hidden">
            <a:xfrm>
              <a:off x="316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5" name="Rectangle 37"/>
            <p:cNvSpPr>
              <a:spLocks noChangeArrowheads="1"/>
            </p:cNvSpPr>
            <p:nvPr userDrawn="1"/>
          </p:nvSpPr>
          <p:spPr bwMode="hidden">
            <a:xfrm>
              <a:off x="326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6" name="Rectangle 38"/>
            <p:cNvSpPr>
              <a:spLocks noChangeArrowheads="1"/>
            </p:cNvSpPr>
            <p:nvPr userDrawn="1"/>
          </p:nvSpPr>
          <p:spPr bwMode="hidden">
            <a:xfrm>
              <a:off x="336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7" name="Rectangle 39"/>
            <p:cNvSpPr>
              <a:spLocks noChangeArrowheads="1"/>
            </p:cNvSpPr>
            <p:nvPr userDrawn="1"/>
          </p:nvSpPr>
          <p:spPr bwMode="hidden">
            <a:xfrm>
              <a:off x="345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8" name="Rectangle 40"/>
            <p:cNvSpPr>
              <a:spLocks noChangeArrowheads="1"/>
            </p:cNvSpPr>
            <p:nvPr userDrawn="1"/>
          </p:nvSpPr>
          <p:spPr bwMode="hidden">
            <a:xfrm>
              <a:off x="355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9" name="Rectangle 41"/>
            <p:cNvSpPr>
              <a:spLocks noChangeArrowheads="1"/>
            </p:cNvSpPr>
            <p:nvPr userDrawn="1"/>
          </p:nvSpPr>
          <p:spPr bwMode="hidden">
            <a:xfrm>
              <a:off x="364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0" name="Rectangle 42"/>
            <p:cNvSpPr>
              <a:spLocks noChangeArrowheads="1"/>
            </p:cNvSpPr>
            <p:nvPr userDrawn="1"/>
          </p:nvSpPr>
          <p:spPr bwMode="hidden">
            <a:xfrm>
              <a:off x="374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1" name="Rectangle 43"/>
            <p:cNvSpPr>
              <a:spLocks noChangeArrowheads="1"/>
            </p:cNvSpPr>
            <p:nvPr userDrawn="1"/>
          </p:nvSpPr>
          <p:spPr bwMode="hidden">
            <a:xfrm>
              <a:off x="384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2" name="Rectangle 44"/>
            <p:cNvSpPr>
              <a:spLocks noChangeArrowheads="1"/>
            </p:cNvSpPr>
            <p:nvPr userDrawn="1"/>
          </p:nvSpPr>
          <p:spPr bwMode="hidden">
            <a:xfrm>
              <a:off x="393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3" name="Rectangle 45"/>
            <p:cNvSpPr>
              <a:spLocks noChangeArrowheads="1"/>
            </p:cNvSpPr>
            <p:nvPr userDrawn="1"/>
          </p:nvSpPr>
          <p:spPr bwMode="hidden">
            <a:xfrm>
              <a:off x="403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4" name="Rectangle 46"/>
            <p:cNvSpPr>
              <a:spLocks noChangeArrowheads="1"/>
            </p:cNvSpPr>
            <p:nvPr userDrawn="1"/>
          </p:nvSpPr>
          <p:spPr bwMode="hidden">
            <a:xfrm>
              <a:off x="412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5" name="Rectangle 47"/>
            <p:cNvSpPr>
              <a:spLocks noChangeArrowheads="1"/>
            </p:cNvSpPr>
            <p:nvPr userDrawn="1"/>
          </p:nvSpPr>
          <p:spPr bwMode="hidden">
            <a:xfrm>
              <a:off x="422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6" name="Rectangle 48"/>
            <p:cNvSpPr>
              <a:spLocks noChangeArrowheads="1"/>
            </p:cNvSpPr>
            <p:nvPr userDrawn="1"/>
          </p:nvSpPr>
          <p:spPr bwMode="hidden">
            <a:xfrm>
              <a:off x="432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7" name="Rectangle 49"/>
            <p:cNvSpPr>
              <a:spLocks noChangeArrowheads="1"/>
            </p:cNvSpPr>
            <p:nvPr userDrawn="1"/>
          </p:nvSpPr>
          <p:spPr bwMode="hidden">
            <a:xfrm>
              <a:off x="441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8" name="Rectangle 50"/>
            <p:cNvSpPr>
              <a:spLocks noChangeArrowheads="1"/>
            </p:cNvSpPr>
            <p:nvPr userDrawn="1"/>
          </p:nvSpPr>
          <p:spPr bwMode="hidden">
            <a:xfrm>
              <a:off x="451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9" name="Rectangle 51"/>
            <p:cNvSpPr>
              <a:spLocks noChangeArrowheads="1"/>
            </p:cNvSpPr>
            <p:nvPr userDrawn="1"/>
          </p:nvSpPr>
          <p:spPr bwMode="hidden">
            <a:xfrm>
              <a:off x="460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0" name="Rectangle 52"/>
            <p:cNvSpPr>
              <a:spLocks noChangeArrowheads="1"/>
            </p:cNvSpPr>
            <p:nvPr userDrawn="1"/>
          </p:nvSpPr>
          <p:spPr bwMode="hidden">
            <a:xfrm>
              <a:off x="470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1" name="Rectangle 53"/>
            <p:cNvSpPr>
              <a:spLocks noChangeArrowheads="1"/>
            </p:cNvSpPr>
            <p:nvPr userDrawn="1"/>
          </p:nvSpPr>
          <p:spPr bwMode="hidden">
            <a:xfrm>
              <a:off x="480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2" name="Rectangle 54"/>
            <p:cNvSpPr>
              <a:spLocks noChangeArrowheads="1"/>
            </p:cNvSpPr>
            <p:nvPr userDrawn="1"/>
          </p:nvSpPr>
          <p:spPr bwMode="hidden">
            <a:xfrm>
              <a:off x="489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3" name="Rectangle 55"/>
            <p:cNvSpPr>
              <a:spLocks noChangeArrowheads="1"/>
            </p:cNvSpPr>
            <p:nvPr userDrawn="1"/>
          </p:nvSpPr>
          <p:spPr bwMode="hidden">
            <a:xfrm>
              <a:off x="499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4" name="Rectangle 56"/>
            <p:cNvSpPr>
              <a:spLocks noChangeArrowheads="1"/>
            </p:cNvSpPr>
            <p:nvPr userDrawn="1"/>
          </p:nvSpPr>
          <p:spPr bwMode="hidden">
            <a:xfrm>
              <a:off x="508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5" name="Rectangle 57"/>
            <p:cNvSpPr>
              <a:spLocks noChangeArrowheads="1"/>
            </p:cNvSpPr>
            <p:nvPr userDrawn="1"/>
          </p:nvSpPr>
          <p:spPr bwMode="hidden">
            <a:xfrm>
              <a:off x="518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6" name="Rectangle 58"/>
            <p:cNvSpPr>
              <a:spLocks noChangeArrowheads="1"/>
            </p:cNvSpPr>
            <p:nvPr userDrawn="1"/>
          </p:nvSpPr>
          <p:spPr bwMode="hidden">
            <a:xfrm>
              <a:off x="528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7" name="Rectangle 59"/>
            <p:cNvSpPr>
              <a:spLocks noChangeArrowheads="1"/>
            </p:cNvSpPr>
            <p:nvPr userDrawn="1"/>
          </p:nvSpPr>
          <p:spPr bwMode="hidden">
            <a:xfrm>
              <a:off x="537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8" name="Rectangle 60"/>
            <p:cNvSpPr>
              <a:spLocks noChangeArrowheads="1"/>
            </p:cNvSpPr>
            <p:nvPr userDrawn="1"/>
          </p:nvSpPr>
          <p:spPr bwMode="hidden">
            <a:xfrm>
              <a:off x="547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9" name="Rectangle 61"/>
            <p:cNvSpPr>
              <a:spLocks noChangeArrowheads="1"/>
            </p:cNvSpPr>
            <p:nvPr userDrawn="1"/>
          </p:nvSpPr>
          <p:spPr bwMode="hidden">
            <a:xfrm>
              <a:off x="556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10" name="Rectangle 62"/>
            <p:cNvSpPr>
              <a:spLocks noChangeArrowheads="1"/>
            </p:cNvSpPr>
            <p:nvPr userDrawn="1"/>
          </p:nvSpPr>
          <p:spPr bwMode="hidden">
            <a:xfrm>
              <a:off x="566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11" name="Rectangle 63"/>
            <p:cNvSpPr>
              <a:spLocks noChangeArrowheads="1"/>
            </p:cNvSpPr>
            <p:nvPr userDrawn="1"/>
          </p:nvSpPr>
          <p:spPr bwMode="hidden">
            <a:xfrm>
              <a:off x="431" y="0"/>
              <a:ext cx="5331" cy="4320"/>
            </a:xfrm>
            <a:prstGeom prst="rect">
              <a:avLst/>
            </a:prstGeom>
            <a:solidFill>
              <a:schemeClr val="accent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12" name="Rectangle 64"/>
            <p:cNvSpPr>
              <a:spLocks noChangeArrowheads="1"/>
            </p:cNvSpPr>
            <p:nvPr userDrawn="1"/>
          </p:nvSpPr>
          <p:spPr bwMode="blackGray">
            <a:xfrm>
              <a:off x="0" y="1081"/>
              <a:ext cx="4378" cy="47"/>
            </a:xfrm>
            <a:prstGeom prst="rect">
              <a:avLst/>
            </a:prstGeom>
            <a:solidFill>
              <a:schemeClr va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grpSp>
      <p:sp>
        <p:nvSpPr>
          <p:cNvPr id="53313" name="Rectangle 65"/>
          <p:cNvSpPr>
            <a:spLocks noGrp="1" noChangeArrowheads="1"/>
          </p:cNvSpPr>
          <p:nvPr>
            <p:ph type="title"/>
          </p:nvPr>
        </p:nvSpPr>
        <p:spPr bwMode="auto">
          <a:xfrm>
            <a:off x="1162051" y="854573"/>
            <a:ext cx="1088390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spAutoFit/>
          </a:bodyPr>
          <a:lstStyle/>
          <a:p>
            <a:pPr lvl="0"/>
            <a:r>
              <a:rPr lang="en-US" altLang="tr-TR" smtClean="0"/>
              <a:t>Click to edit Master title style</a:t>
            </a:r>
          </a:p>
        </p:txBody>
      </p:sp>
      <p:sp>
        <p:nvSpPr>
          <p:cNvPr id="53314" name="Rectangle 66"/>
          <p:cNvSpPr>
            <a:spLocks noGrp="1" noChangeArrowheads="1"/>
          </p:cNvSpPr>
          <p:nvPr>
            <p:ph type="body" idx="1"/>
          </p:nvPr>
        </p:nvSpPr>
        <p:spPr bwMode="auto">
          <a:xfrm>
            <a:off x="1217085" y="1905000"/>
            <a:ext cx="10814049"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tr-TR" smtClean="0"/>
              <a:t>Click to edit Master text styles</a:t>
            </a:r>
          </a:p>
          <a:p>
            <a:pPr lvl="1"/>
            <a:r>
              <a:rPr lang="en-US" altLang="tr-TR" smtClean="0"/>
              <a:t>Second level</a:t>
            </a:r>
          </a:p>
          <a:p>
            <a:pPr lvl="2"/>
            <a:r>
              <a:rPr lang="en-US" altLang="tr-TR" smtClean="0"/>
              <a:t>Third level</a:t>
            </a:r>
          </a:p>
          <a:p>
            <a:pPr lvl="3"/>
            <a:r>
              <a:rPr lang="en-US" altLang="tr-TR" smtClean="0"/>
              <a:t>Fourth level</a:t>
            </a:r>
          </a:p>
          <a:p>
            <a:pPr lvl="4"/>
            <a:r>
              <a:rPr lang="en-US" altLang="tr-TR" smtClean="0"/>
              <a:t>Fifth level</a:t>
            </a:r>
          </a:p>
        </p:txBody>
      </p:sp>
      <p:sp>
        <p:nvSpPr>
          <p:cNvPr id="53315" name="Rectangle 67"/>
          <p:cNvSpPr>
            <a:spLocks noGrp="1" noChangeArrowheads="1"/>
          </p:cNvSpPr>
          <p:nvPr>
            <p:ph type="dt" sz="half" idx="2"/>
          </p:nvPr>
        </p:nvSpPr>
        <p:spPr bwMode="auto">
          <a:xfrm>
            <a:off x="1536700" y="62865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spcBef>
                <a:spcPct val="0"/>
              </a:spcBef>
              <a:buClrTx/>
              <a:buSzTx/>
              <a:buFontTx/>
              <a:buNone/>
              <a:defRPr sz="1400"/>
            </a:lvl1pPr>
          </a:lstStyle>
          <a:p>
            <a:pPr fontAlgn="base">
              <a:spcAft>
                <a:spcPct val="0"/>
              </a:spcAft>
            </a:pPr>
            <a:endParaRPr lang="en-US" altLang="tr-TR">
              <a:solidFill>
                <a:srgbClr val="000000"/>
              </a:solidFill>
            </a:endParaRPr>
          </a:p>
        </p:txBody>
      </p:sp>
      <p:sp>
        <p:nvSpPr>
          <p:cNvPr id="53316" name="Rectangle 68"/>
          <p:cNvSpPr>
            <a:spLocks noGrp="1" noChangeArrowheads="1"/>
          </p:cNvSpPr>
          <p:nvPr>
            <p:ph type="ftr" sz="quarter" idx="3"/>
          </p:nvPr>
        </p:nvSpPr>
        <p:spPr bwMode="auto">
          <a:xfrm>
            <a:off x="4787900" y="62865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buClrTx/>
              <a:buSzTx/>
              <a:buFontTx/>
              <a:buNone/>
              <a:defRPr sz="1400"/>
            </a:lvl1pPr>
          </a:lstStyle>
          <a:p>
            <a:pPr algn="ctr" fontAlgn="base">
              <a:spcAft>
                <a:spcPct val="0"/>
              </a:spcAft>
            </a:pPr>
            <a:endParaRPr lang="en-US" altLang="tr-TR">
              <a:solidFill>
                <a:srgbClr val="000000"/>
              </a:solidFill>
            </a:endParaRPr>
          </a:p>
        </p:txBody>
      </p:sp>
      <p:sp>
        <p:nvSpPr>
          <p:cNvPr id="53317" name="Rectangle 69"/>
          <p:cNvSpPr>
            <a:spLocks noGrp="1" noChangeArrowheads="1"/>
          </p:cNvSpPr>
          <p:nvPr>
            <p:ph type="sldNum" sz="quarter" idx="4"/>
          </p:nvPr>
        </p:nvSpPr>
        <p:spPr bwMode="auto">
          <a:xfrm>
            <a:off x="9359900" y="62865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buClrTx/>
              <a:buSzTx/>
              <a:buFontTx/>
              <a:buNone/>
              <a:defRPr sz="1400"/>
            </a:lvl1pPr>
          </a:lstStyle>
          <a:p>
            <a:pPr fontAlgn="base">
              <a:spcAft>
                <a:spcPct val="0"/>
              </a:spcAft>
            </a:pPr>
            <a:fld id="{7D5DC41C-6AA6-41B0-9DD3-3A03A7C50B5F}" type="slidenum">
              <a:rPr lang="en-US" altLang="tr-TR">
                <a:solidFill>
                  <a:srgbClr val="000000"/>
                </a:solidFill>
              </a:rPr>
              <a:pPr fontAlgn="base">
                <a:spcAft>
                  <a:spcPct val="0"/>
                </a:spcAft>
              </a:pPr>
              <a:t>‹#›</a:t>
            </a:fld>
            <a:endParaRPr lang="en-US" altLang="tr-TR">
              <a:solidFill>
                <a:srgbClr val="000000"/>
              </a:solidFill>
            </a:endParaRPr>
          </a:p>
        </p:txBody>
      </p:sp>
    </p:spTree>
    <p:extLst>
      <p:ext uri="{BB962C8B-B14F-4D97-AF65-F5344CB8AC3E}">
        <p14:creationId xmlns:p14="http://schemas.microsoft.com/office/powerpoint/2010/main" val="755391129"/>
      </p:ext>
    </p:extLst>
  </p:cSld>
  <p:clrMap bg1="lt1" tx1="dk1" bg2="lt2" tx2="dk2" accent1="accent1" accent2="accent2" accent3="accent3" accent4="accent4" accent5="accent5" accent6="accent6" hlink="hlink" folHlink="folHlink"/>
  <p:sldLayoutIdLst>
    <p:sldLayoutId id="2147483687" r:id="rId1"/>
  </p:sldLayoutIdLst>
  <p:txStyles>
    <p:titleStyle>
      <a:lvl1pPr algn="l" rtl="0" fontAlgn="base">
        <a:spcBef>
          <a:spcPct val="0"/>
        </a:spcBef>
        <a:spcAft>
          <a:spcPct val="0"/>
        </a:spcAft>
        <a:defRPr sz="4400" kern="1200">
          <a:solidFill>
            <a:schemeClr val="tx2"/>
          </a:solidFill>
          <a:latin typeface="+mj-lt"/>
          <a:ea typeface="+mj-ea"/>
          <a:cs typeface="+mj-cs"/>
        </a:defRPr>
      </a:lvl1pPr>
      <a:lvl2pPr algn="l" rtl="0" fontAlgn="base">
        <a:spcBef>
          <a:spcPct val="0"/>
        </a:spcBef>
        <a:spcAft>
          <a:spcPct val="0"/>
        </a:spcAft>
        <a:defRPr sz="4400">
          <a:solidFill>
            <a:schemeClr val="tx2"/>
          </a:solidFill>
          <a:latin typeface="Verdana" panose="020B0604030504040204" pitchFamily="34" charset="0"/>
        </a:defRPr>
      </a:lvl2pPr>
      <a:lvl3pPr algn="l" rtl="0" fontAlgn="base">
        <a:spcBef>
          <a:spcPct val="0"/>
        </a:spcBef>
        <a:spcAft>
          <a:spcPct val="0"/>
        </a:spcAft>
        <a:defRPr sz="4400">
          <a:solidFill>
            <a:schemeClr val="tx2"/>
          </a:solidFill>
          <a:latin typeface="Verdana" panose="020B0604030504040204" pitchFamily="34" charset="0"/>
        </a:defRPr>
      </a:lvl3pPr>
      <a:lvl4pPr algn="l" rtl="0" fontAlgn="base">
        <a:spcBef>
          <a:spcPct val="0"/>
        </a:spcBef>
        <a:spcAft>
          <a:spcPct val="0"/>
        </a:spcAft>
        <a:defRPr sz="4400">
          <a:solidFill>
            <a:schemeClr val="tx2"/>
          </a:solidFill>
          <a:latin typeface="Verdana" panose="020B0604030504040204" pitchFamily="34" charset="0"/>
        </a:defRPr>
      </a:lvl4pPr>
      <a:lvl5pPr algn="l" rtl="0" fontAlgn="base">
        <a:spcBef>
          <a:spcPct val="0"/>
        </a:spcBef>
        <a:spcAft>
          <a:spcPct val="0"/>
        </a:spcAft>
        <a:defRPr sz="4400">
          <a:solidFill>
            <a:schemeClr val="tx2"/>
          </a:solidFill>
          <a:latin typeface="Verdana" panose="020B0604030504040204" pitchFamily="34" charset="0"/>
        </a:defRPr>
      </a:lvl5pPr>
      <a:lvl6pPr marL="457200" algn="l" rtl="0" fontAlgn="base">
        <a:spcBef>
          <a:spcPct val="0"/>
        </a:spcBef>
        <a:spcAft>
          <a:spcPct val="0"/>
        </a:spcAft>
        <a:defRPr sz="4400">
          <a:solidFill>
            <a:schemeClr val="tx2"/>
          </a:solidFill>
          <a:latin typeface="Verdana" panose="020B0604030504040204" pitchFamily="34" charset="0"/>
        </a:defRPr>
      </a:lvl6pPr>
      <a:lvl7pPr marL="914400" algn="l" rtl="0" fontAlgn="base">
        <a:spcBef>
          <a:spcPct val="0"/>
        </a:spcBef>
        <a:spcAft>
          <a:spcPct val="0"/>
        </a:spcAft>
        <a:defRPr sz="4400">
          <a:solidFill>
            <a:schemeClr val="tx2"/>
          </a:solidFill>
          <a:latin typeface="Verdana" panose="020B0604030504040204" pitchFamily="34" charset="0"/>
        </a:defRPr>
      </a:lvl7pPr>
      <a:lvl8pPr marL="1371600" algn="l" rtl="0" fontAlgn="base">
        <a:spcBef>
          <a:spcPct val="0"/>
        </a:spcBef>
        <a:spcAft>
          <a:spcPct val="0"/>
        </a:spcAft>
        <a:defRPr sz="4400">
          <a:solidFill>
            <a:schemeClr val="tx2"/>
          </a:solidFill>
          <a:latin typeface="Verdana" panose="020B0604030504040204" pitchFamily="34" charset="0"/>
        </a:defRPr>
      </a:lvl8pPr>
      <a:lvl9pPr marL="1828800" algn="l" rtl="0" fontAlgn="base">
        <a:spcBef>
          <a:spcPct val="0"/>
        </a:spcBef>
        <a:spcAft>
          <a:spcPct val="0"/>
        </a:spcAft>
        <a:defRPr sz="4400">
          <a:solidFill>
            <a:schemeClr val="tx2"/>
          </a:solidFill>
          <a:latin typeface="Verdana" panose="020B0604030504040204" pitchFamily="34" charset="0"/>
        </a:defRPr>
      </a:lvl9pPr>
    </p:titleStyle>
    <p:bodyStyle>
      <a:lvl1pPr marL="342900" indent="-342900" algn="l" rtl="0" fontAlgn="base">
        <a:spcBef>
          <a:spcPct val="20000"/>
        </a:spcBef>
        <a:spcAft>
          <a:spcPct val="0"/>
        </a:spcAft>
        <a:buClr>
          <a:schemeClr val="folHlink"/>
        </a:buClr>
        <a:buSzPct val="75000"/>
        <a:buFont typeface="Wingdings" panose="05000000000000000000" pitchFamily="2" charset="2"/>
        <a:buChar char="n"/>
        <a:defRPr sz="3200" kern="1200">
          <a:solidFill>
            <a:schemeClr val="tx1"/>
          </a:solidFill>
          <a:latin typeface="+mn-lt"/>
          <a:ea typeface="+mn-ea"/>
          <a:cs typeface="+mn-cs"/>
        </a:defRPr>
      </a:lvl1pPr>
      <a:lvl2pPr marL="742950" indent="-285750" algn="l" rtl="0" fontAlgn="base">
        <a:spcBef>
          <a:spcPct val="20000"/>
        </a:spcBef>
        <a:spcAft>
          <a:spcPct val="0"/>
        </a:spcAft>
        <a:buClr>
          <a:schemeClr val="folHlink"/>
        </a:buClr>
        <a:buSzPct val="70000"/>
        <a:buFont typeface="Wingdings" panose="05000000000000000000" pitchFamily="2" charset="2"/>
        <a:buChar char="n"/>
        <a:defRPr sz="2800" kern="1200">
          <a:solidFill>
            <a:schemeClr val="tx1"/>
          </a:solidFill>
          <a:latin typeface="+mn-lt"/>
          <a:ea typeface="+mn-ea"/>
          <a:cs typeface="+mn-cs"/>
        </a:defRPr>
      </a:lvl2pPr>
      <a:lvl3pPr marL="1143000" indent="-228600" algn="l" rtl="0" fontAlgn="base">
        <a:spcBef>
          <a:spcPct val="20000"/>
        </a:spcBef>
        <a:spcAft>
          <a:spcPct val="0"/>
        </a:spcAft>
        <a:buClr>
          <a:schemeClr val="tx2"/>
        </a:buClr>
        <a:buChar char="•"/>
        <a:defRPr sz="2400" kern="1200">
          <a:solidFill>
            <a:schemeClr val="tx1"/>
          </a:solidFill>
          <a:latin typeface="+mn-lt"/>
          <a:ea typeface="+mn-ea"/>
          <a:cs typeface="+mn-cs"/>
        </a:defRPr>
      </a:lvl3pPr>
      <a:lvl4pPr marL="1600200" indent="-228600" algn="l" rtl="0" fontAlgn="base">
        <a:spcBef>
          <a:spcPct val="20000"/>
        </a:spcBef>
        <a:spcAft>
          <a:spcPct val="0"/>
        </a:spcAft>
        <a:buClr>
          <a:schemeClr val="hlink"/>
        </a:buClr>
        <a:buChar char="•"/>
        <a:defRPr sz="2000" kern="1200">
          <a:solidFill>
            <a:schemeClr val="tx1"/>
          </a:solidFill>
          <a:latin typeface="+mn-lt"/>
          <a:ea typeface="+mn-ea"/>
          <a:cs typeface="+mn-cs"/>
        </a:defRPr>
      </a:lvl4pPr>
      <a:lvl5pPr marL="2057400" indent="-228600" algn="l" rtl="0" fontAlgn="base">
        <a:spcBef>
          <a:spcPct val="20000"/>
        </a:spcBef>
        <a:spcAft>
          <a:spcPct val="0"/>
        </a:spcAft>
        <a:buClr>
          <a:schemeClr val="tx1"/>
        </a:buClr>
        <a:buSzPct val="8500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Pr>
        <a:solidFill>
          <a:srgbClr val="CCECFF"/>
        </a:solidFill>
        <a:effectLst/>
      </p:bgPr>
    </p:bg>
    <p:spTree>
      <p:nvGrpSpPr>
        <p:cNvPr id="1" name=""/>
        <p:cNvGrpSpPr/>
        <p:nvPr/>
      </p:nvGrpSpPr>
      <p:grpSpPr>
        <a:xfrm>
          <a:off x="0" y="0"/>
          <a:ext cx="0" cy="0"/>
          <a:chOff x="0" y="0"/>
          <a:chExt cx="0" cy="0"/>
        </a:xfrm>
      </p:grpSpPr>
      <p:grpSp>
        <p:nvGrpSpPr>
          <p:cNvPr id="53319" name="Group 71"/>
          <p:cNvGrpSpPr>
            <a:grpSpLocks/>
          </p:cNvGrpSpPr>
          <p:nvPr/>
        </p:nvGrpSpPr>
        <p:grpSpPr bwMode="auto">
          <a:xfrm>
            <a:off x="1" y="1"/>
            <a:ext cx="12196233" cy="6867525"/>
            <a:chOff x="0" y="0"/>
            <a:chExt cx="5762" cy="4326"/>
          </a:xfrm>
        </p:grpSpPr>
        <p:sp>
          <p:nvSpPr>
            <p:cNvPr id="53251" name="Rectangle 3"/>
            <p:cNvSpPr>
              <a:spLocks noChangeArrowheads="1"/>
            </p:cNvSpPr>
            <p:nvPr userDrawn="1"/>
          </p:nvSpPr>
          <p:spPr bwMode="hidden">
            <a:xfrm>
              <a:off x="0" y="0"/>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2" name="Rectangle 4"/>
            <p:cNvSpPr>
              <a:spLocks noChangeArrowheads="1"/>
            </p:cNvSpPr>
            <p:nvPr userDrawn="1"/>
          </p:nvSpPr>
          <p:spPr bwMode="hidden">
            <a:xfrm>
              <a:off x="9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3" name="Rectangle 5"/>
            <p:cNvSpPr>
              <a:spLocks noChangeArrowheads="1"/>
            </p:cNvSpPr>
            <p:nvPr userDrawn="1"/>
          </p:nvSpPr>
          <p:spPr bwMode="hidden">
            <a:xfrm>
              <a:off x="19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4" name="Rectangle 6"/>
            <p:cNvSpPr>
              <a:spLocks noChangeArrowheads="1"/>
            </p:cNvSpPr>
            <p:nvPr userDrawn="1"/>
          </p:nvSpPr>
          <p:spPr bwMode="hidden">
            <a:xfrm>
              <a:off x="28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5" name="Rectangle 7"/>
            <p:cNvSpPr>
              <a:spLocks noChangeArrowheads="1"/>
            </p:cNvSpPr>
            <p:nvPr userDrawn="1"/>
          </p:nvSpPr>
          <p:spPr bwMode="hidden">
            <a:xfrm>
              <a:off x="38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6" name="Rectangle 8"/>
            <p:cNvSpPr>
              <a:spLocks noChangeArrowheads="1"/>
            </p:cNvSpPr>
            <p:nvPr userDrawn="1"/>
          </p:nvSpPr>
          <p:spPr bwMode="hidden">
            <a:xfrm>
              <a:off x="48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7" name="Rectangle 9"/>
            <p:cNvSpPr>
              <a:spLocks noChangeArrowheads="1"/>
            </p:cNvSpPr>
            <p:nvPr userDrawn="1"/>
          </p:nvSpPr>
          <p:spPr bwMode="hidden">
            <a:xfrm>
              <a:off x="57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8" name="Rectangle 10"/>
            <p:cNvSpPr>
              <a:spLocks noChangeArrowheads="1"/>
            </p:cNvSpPr>
            <p:nvPr userDrawn="1"/>
          </p:nvSpPr>
          <p:spPr bwMode="hidden">
            <a:xfrm>
              <a:off x="67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9" name="Rectangle 11"/>
            <p:cNvSpPr>
              <a:spLocks noChangeArrowheads="1"/>
            </p:cNvSpPr>
            <p:nvPr userDrawn="1"/>
          </p:nvSpPr>
          <p:spPr bwMode="hidden">
            <a:xfrm>
              <a:off x="76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0" name="Rectangle 12"/>
            <p:cNvSpPr>
              <a:spLocks noChangeArrowheads="1"/>
            </p:cNvSpPr>
            <p:nvPr userDrawn="1"/>
          </p:nvSpPr>
          <p:spPr bwMode="hidden">
            <a:xfrm>
              <a:off x="86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1" name="Rectangle 13"/>
            <p:cNvSpPr>
              <a:spLocks noChangeArrowheads="1"/>
            </p:cNvSpPr>
            <p:nvPr userDrawn="1"/>
          </p:nvSpPr>
          <p:spPr bwMode="hidden">
            <a:xfrm>
              <a:off x="96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2" name="Rectangle 14"/>
            <p:cNvSpPr>
              <a:spLocks noChangeArrowheads="1"/>
            </p:cNvSpPr>
            <p:nvPr userDrawn="1"/>
          </p:nvSpPr>
          <p:spPr bwMode="hidden">
            <a:xfrm>
              <a:off x="105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3" name="Rectangle 15"/>
            <p:cNvSpPr>
              <a:spLocks noChangeArrowheads="1"/>
            </p:cNvSpPr>
            <p:nvPr userDrawn="1"/>
          </p:nvSpPr>
          <p:spPr bwMode="hidden">
            <a:xfrm>
              <a:off x="115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4" name="Rectangle 16"/>
            <p:cNvSpPr>
              <a:spLocks noChangeArrowheads="1"/>
            </p:cNvSpPr>
            <p:nvPr userDrawn="1"/>
          </p:nvSpPr>
          <p:spPr bwMode="hidden">
            <a:xfrm>
              <a:off x="124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5" name="Rectangle 17"/>
            <p:cNvSpPr>
              <a:spLocks noChangeArrowheads="1"/>
            </p:cNvSpPr>
            <p:nvPr userDrawn="1"/>
          </p:nvSpPr>
          <p:spPr bwMode="hidden">
            <a:xfrm>
              <a:off x="134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6" name="Rectangle 18"/>
            <p:cNvSpPr>
              <a:spLocks noChangeArrowheads="1"/>
            </p:cNvSpPr>
            <p:nvPr userDrawn="1"/>
          </p:nvSpPr>
          <p:spPr bwMode="hidden">
            <a:xfrm>
              <a:off x="144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7" name="Rectangle 19"/>
            <p:cNvSpPr>
              <a:spLocks noChangeArrowheads="1"/>
            </p:cNvSpPr>
            <p:nvPr userDrawn="1"/>
          </p:nvSpPr>
          <p:spPr bwMode="hidden">
            <a:xfrm>
              <a:off x="153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8" name="Rectangle 20"/>
            <p:cNvSpPr>
              <a:spLocks noChangeArrowheads="1"/>
            </p:cNvSpPr>
            <p:nvPr userDrawn="1"/>
          </p:nvSpPr>
          <p:spPr bwMode="hidden">
            <a:xfrm>
              <a:off x="163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9" name="Rectangle 21"/>
            <p:cNvSpPr>
              <a:spLocks noChangeArrowheads="1"/>
            </p:cNvSpPr>
            <p:nvPr userDrawn="1"/>
          </p:nvSpPr>
          <p:spPr bwMode="hidden">
            <a:xfrm>
              <a:off x="172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0" name="Rectangle 22"/>
            <p:cNvSpPr>
              <a:spLocks noChangeArrowheads="1"/>
            </p:cNvSpPr>
            <p:nvPr userDrawn="1"/>
          </p:nvSpPr>
          <p:spPr bwMode="hidden">
            <a:xfrm>
              <a:off x="182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1" name="Rectangle 23"/>
            <p:cNvSpPr>
              <a:spLocks noChangeArrowheads="1"/>
            </p:cNvSpPr>
            <p:nvPr userDrawn="1"/>
          </p:nvSpPr>
          <p:spPr bwMode="hidden">
            <a:xfrm>
              <a:off x="192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2" name="Rectangle 24"/>
            <p:cNvSpPr>
              <a:spLocks noChangeArrowheads="1"/>
            </p:cNvSpPr>
            <p:nvPr userDrawn="1"/>
          </p:nvSpPr>
          <p:spPr bwMode="hidden">
            <a:xfrm>
              <a:off x="201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3" name="Rectangle 25"/>
            <p:cNvSpPr>
              <a:spLocks noChangeArrowheads="1"/>
            </p:cNvSpPr>
            <p:nvPr userDrawn="1"/>
          </p:nvSpPr>
          <p:spPr bwMode="hidden">
            <a:xfrm>
              <a:off x="211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4" name="Rectangle 26"/>
            <p:cNvSpPr>
              <a:spLocks noChangeArrowheads="1"/>
            </p:cNvSpPr>
            <p:nvPr userDrawn="1"/>
          </p:nvSpPr>
          <p:spPr bwMode="hidden">
            <a:xfrm>
              <a:off x="220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5" name="Rectangle 27"/>
            <p:cNvSpPr>
              <a:spLocks noChangeArrowheads="1"/>
            </p:cNvSpPr>
            <p:nvPr userDrawn="1"/>
          </p:nvSpPr>
          <p:spPr bwMode="hidden">
            <a:xfrm>
              <a:off x="230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6" name="Rectangle 28"/>
            <p:cNvSpPr>
              <a:spLocks noChangeArrowheads="1"/>
            </p:cNvSpPr>
            <p:nvPr userDrawn="1"/>
          </p:nvSpPr>
          <p:spPr bwMode="hidden">
            <a:xfrm>
              <a:off x="240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7" name="Rectangle 29"/>
            <p:cNvSpPr>
              <a:spLocks noChangeArrowheads="1"/>
            </p:cNvSpPr>
            <p:nvPr userDrawn="1"/>
          </p:nvSpPr>
          <p:spPr bwMode="hidden">
            <a:xfrm>
              <a:off x="249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8" name="Rectangle 30"/>
            <p:cNvSpPr>
              <a:spLocks noChangeArrowheads="1"/>
            </p:cNvSpPr>
            <p:nvPr userDrawn="1"/>
          </p:nvSpPr>
          <p:spPr bwMode="hidden">
            <a:xfrm>
              <a:off x="259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9" name="Rectangle 31"/>
            <p:cNvSpPr>
              <a:spLocks noChangeArrowheads="1"/>
            </p:cNvSpPr>
            <p:nvPr userDrawn="1"/>
          </p:nvSpPr>
          <p:spPr bwMode="hidden">
            <a:xfrm>
              <a:off x="268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0" name="Rectangle 32"/>
            <p:cNvSpPr>
              <a:spLocks noChangeArrowheads="1"/>
            </p:cNvSpPr>
            <p:nvPr userDrawn="1"/>
          </p:nvSpPr>
          <p:spPr bwMode="hidden">
            <a:xfrm>
              <a:off x="278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1" name="Rectangle 33"/>
            <p:cNvSpPr>
              <a:spLocks noChangeArrowheads="1"/>
            </p:cNvSpPr>
            <p:nvPr userDrawn="1"/>
          </p:nvSpPr>
          <p:spPr bwMode="hidden">
            <a:xfrm>
              <a:off x="288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2" name="Rectangle 34"/>
            <p:cNvSpPr>
              <a:spLocks noChangeArrowheads="1"/>
            </p:cNvSpPr>
            <p:nvPr userDrawn="1"/>
          </p:nvSpPr>
          <p:spPr bwMode="hidden">
            <a:xfrm>
              <a:off x="297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3" name="Rectangle 35"/>
            <p:cNvSpPr>
              <a:spLocks noChangeArrowheads="1"/>
            </p:cNvSpPr>
            <p:nvPr userDrawn="1"/>
          </p:nvSpPr>
          <p:spPr bwMode="hidden">
            <a:xfrm>
              <a:off x="307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4" name="Rectangle 36"/>
            <p:cNvSpPr>
              <a:spLocks noChangeArrowheads="1"/>
            </p:cNvSpPr>
            <p:nvPr userDrawn="1"/>
          </p:nvSpPr>
          <p:spPr bwMode="hidden">
            <a:xfrm>
              <a:off x="316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5" name="Rectangle 37"/>
            <p:cNvSpPr>
              <a:spLocks noChangeArrowheads="1"/>
            </p:cNvSpPr>
            <p:nvPr userDrawn="1"/>
          </p:nvSpPr>
          <p:spPr bwMode="hidden">
            <a:xfrm>
              <a:off x="326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6" name="Rectangle 38"/>
            <p:cNvSpPr>
              <a:spLocks noChangeArrowheads="1"/>
            </p:cNvSpPr>
            <p:nvPr userDrawn="1"/>
          </p:nvSpPr>
          <p:spPr bwMode="hidden">
            <a:xfrm>
              <a:off x="336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7" name="Rectangle 39"/>
            <p:cNvSpPr>
              <a:spLocks noChangeArrowheads="1"/>
            </p:cNvSpPr>
            <p:nvPr userDrawn="1"/>
          </p:nvSpPr>
          <p:spPr bwMode="hidden">
            <a:xfrm>
              <a:off x="345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8" name="Rectangle 40"/>
            <p:cNvSpPr>
              <a:spLocks noChangeArrowheads="1"/>
            </p:cNvSpPr>
            <p:nvPr userDrawn="1"/>
          </p:nvSpPr>
          <p:spPr bwMode="hidden">
            <a:xfrm>
              <a:off x="355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9" name="Rectangle 41"/>
            <p:cNvSpPr>
              <a:spLocks noChangeArrowheads="1"/>
            </p:cNvSpPr>
            <p:nvPr userDrawn="1"/>
          </p:nvSpPr>
          <p:spPr bwMode="hidden">
            <a:xfrm>
              <a:off x="364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0" name="Rectangle 42"/>
            <p:cNvSpPr>
              <a:spLocks noChangeArrowheads="1"/>
            </p:cNvSpPr>
            <p:nvPr userDrawn="1"/>
          </p:nvSpPr>
          <p:spPr bwMode="hidden">
            <a:xfrm>
              <a:off x="374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1" name="Rectangle 43"/>
            <p:cNvSpPr>
              <a:spLocks noChangeArrowheads="1"/>
            </p:cNvSpPr>
            <p:nvPr userDrawn="1"/>
          </p:nvSpPr>
          <p:spPr bwMode="hidden">
            <a:xfrm>
              <a:off x="384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2" name="Rectangle 44"/>
            <p:cNvSpPr>
              <a:spLocks noChangeArrowheads="1"/>
            </p:cNvSpPr>
            <p:nvPr userDrawn="1"/>
          </p:nvSpPr>
          <p:spPr bwMode="hidden">
            <a:xfrm>
              <a:off x="393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3" name="Rectangle 45"/>
            <p:cNvSpPr>
              <a:spLocks noChangeArrowheads="1"/>
            </p:cNvSpPr>
            <p:nvPr userDrawn="1"/>
          </p:nvSpPr>
          <p:spPr bwMode="hidden">
            <a:xfrm>
              <a:off x="403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4" name="Rectangle 46"/>
            <p:cNvSpPr>
              <a:spLocks noChangeArrowheads="1"/>
            </p:cNvSpPr>
            <p:nvPr userDrawn="1"/>
          </p:nvSpPr>
          <p:spPr bwMode="hidden">
            <a:xfrm>
              <a:off x="412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5" name="Rectangle 47"/>
            <p:cNvSpPr>
              <a:spLocks noChangeArrowheads="1"/>
            </p:cNvSpPr>
            <p:nvPr userDrawn="1"/>
          </p:nvSpPr>
          <p:spPr bwMode="hidden">
            <a:xfrm>
              <a:off x="422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6" name="Rectangle 48"/>
            <p:cNvSpPr>
              <a:spLocks noChangeArrowheads="1"/>
            </p:cNvSpPr>
            <p:nvPr userDrawn="1"/>
          </p:nvSpPr>
          <p:spPr bwMode="hidden">
            <a:xfrm>
              <a:off x="432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7" name="Rectangle 49"/>
            <p:cNvSpPr>
              <a:spLocks noChangeArrowheads="1"/>
            </p:cNvSpPr>
            <p:nvPr userDrawn="1"/>
          </p:nvSpPr>
          <p:spPr bwMode="hidden">
            <a:xfrm>
              <a:off x="441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8" name="Rectangle 50"/>
            <p:cNvSpPr>
              <a:spLocks noChangeArrowheads="1"/>
            </p:cNvSpPr>
            <p:nvPr userDrawn="1"/>
          </p:nvSpPr>
          <p:spPr bwMode="hidden">
            <a:xfrm>
              <a:off x="451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9" name="Rectangle 51"/>
            <p:cNvSpPr>
              <a:spLocks noChangeArrowheads="1"/>
            </p:cNvSpPr>
            <p:nvPr userDrawn="1"/>
          </p:nvSpPr>
          <p:spPr bwMode="hidden">
            <a:xfrm>
              <a:off x="460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0" name="Rectangle 52"/>
            <p:cNvSpPr>
              <a:spLocks noChangeArrowheads="1"/>
            </p:cNvSpPr>
            <p:nvPr userDrawn="1"/>
          </p:nvSpPr>
          <p:spPr bwMode="hidden">
            <a:xfrm>
              <a:off x="470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1" name="Rectangle 53"/>
            <p:cNvSpPr>
              <a:spLocks noChangeArrowheads="1"/>
            </p:cNvSpPr>
            <p:nvPr userDrawn="1"/>
          </p:nvSpPr>
          <p:spPr bwMode="hidden">
            <a:xfrm>
              <a:off x="480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2" name="Rectangle 54"/>
            <p:cNvSpPr>
              <a:spLocks noChangeArrowheads="1"/>
            </p:cNvSpPr>
            <p:nvPr userDrawn="1"/>
          </p:nvSpPr>
          <p:spPr bwMode="hidden">
            <a:xfrm>
              <a:off x="489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3" name="Rectangle 55"/>
            <p:cNvSpPr>
              <a:spLocks noChangeArrowheads="1"/>
            </p:cNvSpPr>
            <p:nvPr userDrawn="1"/>
          </p:nvSpPr>
          <p:spPr bwMode="hidden">
            <a:xfrm>
              <a:off x="499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4" name="Rectangle 56"/>
            <p:cNvSpPr>
              <a:spLocks noChangeArrowheads="1"/>
            </p:cNvSpPr>
            <p:nvPr userDrawn="1"/>
          </p:nvSpPr>
          <p:spPr bwMode="hidden">
            <a:xfrm>
              <a:off x="508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5" name="Rectangle 57"/>
            <p:cNvSpPr>
              <a:spLocks noChangeArrowheads="1"/>
            </p:cNvSpPr>
            <p:nvPr userDrawn="1"/>
          </p:nvSpPr>
          <p:spPr bwMode="hidden">
            <a:xfrm>
              <a:off x="518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6" name="Rectangle 58"/>
            <p:cNvSpPr>
              <a:spLocks noChangeArrowheads="1"/>
            </p:cNvSpPr>
            <p:nvPr userDrawn="1"/>
          </p:nvSpPr>
          <p:spPr bwMode="hidden">
            <a:xfrm>
              <a:off x="528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7" name="Rectangle 59"/>
            <p:cNvSpPr>
              <a:spLocks noChangeArrowheads="1"/>
            </p:cNvSpPr>
            <p:nvPr userDrawn="1"/>
          </p:nvSpPr>
          <p:spPr bwMode="hidden">
            <a:xfrm>
              <a:off x="537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8" name="Rectangle 60"/>
            <p:cNvSpPr>
              <a:spLocks noChangeArrowheads="1"/>
            </p:cNvSpPr>
            <p:nvPr userDrawn="1"/>
          </p:nvSpPr>
          <p:spPr bwMode="hidden">
            <a:xfrm>
              <a:off x="547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9" name="Rectangle 61"/>
            <p:cNvSpPr>
              <a:spLocks noChangeArrowheads="1"/>
            </p:cNvSpPr>
            <p:nvPr userDrawn="1"/>
          </p:nvSpPr>
          <p:spPr bwMode="hidden">
            <a:xfrm>
              <a:off x="556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10" name="Rectangle 62"/>
            <p:cNvSpPr>
              <a:spLocks noChangeArrowheads="1"/>
            </p:cNvSpPr>
            <p:nvPr userDrawn="1"/>
          </p:nvSpPr>
          <p:spPr bwMode="hidden">
            <a:xfrm>
              <a:off x="566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11" name="Rectangle 63"/>
            <p:cNvSpPr>
              <a:spLocks noChangeArrowheads="1"/>
            </p:cNvSpPr>
            <p:nvPr userDrawn="1"/>
          </p:nvSpPr>
          <p:spPr bwMode="hidden">
            <a:xfrm>
              <a:off x="431" y="0"/>
              <a:ext cx="5331" cy="4320"/>
            </a:xfrm>
            <a:prstGeom prst="rect">
              <a:avLst/>
            </a:prstGeom>
            <a:solidFill>
              <a:schemeClr val="accent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12" name="Rectangle 64"/>
            <p:cNvSpPr>
              <a:spLocks noChangeArrowheads="1"/>
            </p:cNvSpPr>
            <p:nvPr userDrawn="1"/>
          </p:nvSpPr>
          <p:spPr bwMode="blackGray">
            <a:xfrm>
              <a:off x="0" y="1081"/>
              <a:ext cx="4378" cy="47"/>
            </a:xfrm>
            <a:prstGeom prst="rect">
              <a:avLst/>
            </a:prstGeom>
            <a:solidFill>
              <a:schemeClr va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grpSp>
      <p:sp>
        <p:nvSpPr>
          <p:cNvPr id="53313" name="Rectangle 65"/>
          <p:cNvSpPr>
            <a:spLocks noGrp="1" noChangeArrowheads="1"/>
          </p:cNvSpPr>
          <p:nvPr>
            <p:ph type="title"/>
          </p:nvPr>
        </p:nvSpPr>
        <p:spPr bwMode="auto">
          <a:xfrm>
            <a:off x="1162051" y="854573"/>
            <a:ext cx="1088390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spAutoFit/>
          </a:bodyPr>
          <a:lstStyle/>
          <a:p>
            <a:pPr lvl="0"/>
            <a:r>
              <a:rPr lang="en-US" altLang="tr-TR" smtClean="0"/>
              <a:t>Click to edit Master title style</a:t>
            </a:r>
          </a:p>
        </p:txBody>
      </p:sp>
      <p:sp>
        <p:nvSpPr>
          <p:cNvPr id="53314" name="Rectangle 66"/>
          <p:cNvSpPr>
            <a:spLocks noGrp="1" noChangeArrowheads="1"/>
          </p:cNvSpPr>
          <p:nvPr>
            <p:ph type="body" idx="1"/>
          </p:nvPr>
        </p:nvSpPr>
        <p:spPr bwMode="auto">
          <a:xfrm>
            <a:off x="1217085" y="1905000"/>
            <a:ext cx="10814049"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tr-TR" smtClean="0"/>
              <a:t>Click to edit Master text styles</a:t>
            </a:r>
          </a:p>
          <a:p>
            <a:pPr lvl="1"/>
            <a:r>
              <a:rPr lang="en-US" altLang="tr-TR" smtClean="0"/>
              <a:t>Second level</a:t>
            </a:r>
          </a:p>
          <a:p>
            <a:pPr lvl="2"/>
            <a:r>
              <a:rPr lang="en-US" altLang="tr-TR" smtClean="0"/>
              <a:t>Third level</a:t>
            </a:r>
          </a:p>
          <a:p>
            <a:pPr lvl="3"/>
            <a:r>
              <a:rPr lang="en-US" altLang="tr-TR" smtClean="0"/>
              <a:t>Fourth level</a:t>
            </a:r>
          </a:p>
          <a:p>
            <a:pPr lvl="4"/>
            <a:r>
              <a:rPr lang="en-US" altLang="tr-TR" smtClean="0"/>
              <a:t>Fifth level</a:t>
            </a:r>
          </a:p>
        </p:txBody>
      </p:sp>
      <p:sp>
        <p:nvSpPr>
          <p:cNvPr id="53315" name="Rectangle 67"/>
          <p:cNvSpPr>
            <a:spLocks noGrp="1" noChangeArrowheads="1"/>
          </p:cNvSpPr>
          <p:nvPr>
            <p:ph type="dt" sz="half" idx="2"/>
          </p:nvPr>
        </p:nvSpPr>
        <p:spPr bwMode="auto">
          <a:xfrm>
            <a:off x="1536700" y="62865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spcBef>
                <a:spcPct val="0"/>
              </a:spcBef>
              <a:buClrTx/>
              <a:buSzTx/>
              <a:buFontTx/>
              <a:buNone/>
              <a:defRPr sz="1400"/>
            </a:lvl1pPr>
          </a:lstStyle>
          <a:p>
            <a:pPr fontAlgn="base">
              <a:spcAft>
                <a:spcPct val="0"/>
              </a:spcAft>
            </a:pPr>
            <a:endParaRPr lang="en-US" altLang="tr-TR">
              <a:solidFill>
                <a:srgbClr val="000000"/>
              </a:solidFill>
            </a:endParaRPr>
          </a:p>
        </p:txBody>
      </p:sp>
      <p:sp>
        <p:nvSpPr>
          <p:cNvPr id="53316" name="Rectangle 68"/>
          <p:cNvSpPr>
            <a:spLocks noGrp="1" noChangeArrowheads="1"/>
          </p:cNvSpPr>
          <p:nvPr>
            <p:ph type="ftr" sz="quarter" idx="3"/>
          </p:nvPr>
        </p:nvSpPr>
        <p:spPr bwMode="auto">
          <a:xfrm>
            <a:off x="4787900" y="62865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buClrTx/>
              <a:buSzTx/>
              <a:buFontTx/>
              <a:buNone/>
              <a:defRPr sz="1400"/>
            </a:lvl1pPr>
          </a:lstStyle>
          <a:p>
            <a:pPr algn="ctr" fontAlgn="base">
              <a:spcAft>
                <a:spcPct val="0"/>
              </a:spcAft>
            </a:pPr>
            <a:endParaRPr lang="en-US" altLang="tr-TR">
              <a:solidFill>
                <a:srgbClr val="000000"/>
              </a:solidFill>
            </a:endParaRPr>
          </a:p>
        </p:txBody>
      </p:sp>
      <p:sp>
        <p:nvSpPr>
          <p:cNvPr id="53317" name="Rectangle 69"/>
          <p:cNvSpPr>
            <a:spLocks noGrp="1" noChangeArrowheads="1"/>
          </p:cNvSpPr>
          <p:nvPr>
            <p:ph type="sldNum" sz="quarter" idx="4"/>
          </p:nvPr>
        </p:nvSpPr>
        <p:spPr bwMode="auto">
          <a:xfrm>
            <a:off x="9359900" y="62865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buClrTx/>
              <a:buSzTx/>
              <a:buFontTx/>
              <a:buNone/>
              <a:defRPr sz="1400"/>
            </a:lvl1pPr>
          </a:lstStyle>
          <a:p>
            <a:pPr fontAlgn="base">
              <a:spcAft>
                <a:spcPct val="0"/>
              </a:spcAft>
            </a:pPr>
            <a:fld id="{7D5DC41C-6AA6-41B0-9DD3-3A03A7C50B5F}" type="slidenum">
              <a:rPr lang="en-US" altLang="tr-TR">
                <a:solidFill>
                  <a:srgbClr val="000000"/>
                </a:solidFill>
              </a:rPr>
              <a:pPr fontAlgn="base">
                <a:spcAft>
                  <a:spcPct val="0"/>
                </a:spcAft>
              </a:pPr>
              <a:t>‹#›</a:t>
            </a:fld>
            <a:endParaRPr lang="en-US" altLang="tr-TR">
              <a:solidFill>
                <a:srgbClr val="000000"/>
              </a:solidFill>
            </a:endParaRPr>
          </a:p>
        </p:txBody>
      </p:sp>
    </p:spTree>
    <p:extLst>
      <p:ext uri="{BB962C8B-B14F-4D97-AF65-F5344CB8AC3E}">
        <p14:creationId xmlns:p14="http://schemas.microsoft.com/office/powerpoint/2010/main" val="3175038809"/>
      </p:ext>
    </p:extLst>
  </p:cSld>
  <p:clrMap bg1="lt1" tx1="dk1" bg2="lt2" tx2="dk2" accent1="accent1" accent2="accent2" accent3="accent3" accent4="accent4" accent5="accent5" accent6="accent6" hlink="hlink" folHlink="folHlink"/>
  <p:sldLayoutIdLst>
    <p:sldLayoutId id="2147483689" r:id="rId1"/>
  </p:sldLayoutIdLst>
  <p:txStyles>
    <p:titleStyle>
      <a:lvl1pPr algn="l" rtl="0" fontAlgn="base">
        <a:spcBef>
          <a:spcPct val="0"/>
        </a:spcBef>
        <a:spcAft>
          <a:spcPct val="0"/>
        </a:spcAft>
        <a:defRPr sz="4400" kern="1200">
          <a:solidFill>
            <a:schemeClr val="tx2"/>
          </a:solidFill>
          <a:latin typeface="+mj-lt"/>
          <a:ea typeface="+mj-ea"/>
          <a:cs typeface="+mj-cs"/>
        </a:defRPr>
      </a:lvl1pPr>
      <a:lvl2pPr algn="l" rtl="0" fontAlgn="base">
        <a:spcBef>
          <a:spcPct val="0"/>
        </a:spcBef>
        <a:spcAft>
          <a:spcPct val="0"/>
        </a:spcAft>
        <a:defRPr sz="4400">
          <a:solidFill>
            <a:schemeClr val="tx2"/>
          </a:solidFill>
          <a:latin typeface="Verdana" panose="020B0604030504040204" pitchFamily="34" charset="0"/>
        </a:defRPr>
      </a:lvl2pPr>
      <a:lvl3pPr algn="l" rtl="0" fontAlgn="base">
        <a:spcBef>
          <a:spcPct val="0"/>
        </a:spcBef>
        <a:spcAft>
          <a:spcPct val="0"/>
        </a:spcAft>
        <a:defRPr sz="4400">
          <a:solidFill>
            <a:schemeClr val="tx2"/>
          </a:solidFill>
          <a:latin typeface="Verdana" panose="020B0604030504040204" pitchFamily="34" charset="0"/>
        </a:defRPr>
      </a:lvl3pPr>
      <a:lvl4pPr algn="l" rtl="0" fontAlgn="base">
        <a:spcBef>
          <a:spcPct val="0"/>
        </a:spcBef>
        <a:spcAft>
          <a:spcPct val="0"/>
        </a:spcAft>
        <a:defRPr sz="4400">
          <a:solidFill>
            <a:schemeClr val="tx2"/>
          </a:solidFill>
          <a:latin typeface="Verdana" panose="020B0604030504040204" pitchFamily="34" charset="0"/>
        </a:defRPr>
      </a:lvl4pPr>
      <a:lvl5pPr algn="l" rtl="0" fontAlgn="base">
        <a:spcBef>
          <a:spcPct val="0"/>
        </a:spcBef>
        <a:spcAft>
          <a:spcPct val="0"/>
        </a:spcAft>
        <a:defRPr sz="4400">
          <a:solidFill>
            <a:schemeClr val="tx2"/>
          </a:solidFill>
          <a:latin typeface="Verdana" panose="020B0604030504040204" pitchFamily="34" charset="0"/>
        </a:defRPr>
      </a:lvl5pPr>
      <a:lvl6pPr marL="457200" algn="l" rtl="0" fontAlgn="base">
        <a:spcBef>
          <a:spcPct val="0"/>
        </a:spcBef>
        <a:spcAft>
          <a:spcPct val="0"/>
        </a:spcAft>
        <a:defRPr sz="4400">
          <a:solidFill>
            <a:schemeClr val="tx2"/>
          </a:solidFill>
          <a:latin typeface="Verdana" panose="020B0604030504040204" pitchFamily="34" charset="0"/>
        </a:defRPr>
      </a:lvl6pPr>
      <a:lvl7pPr marL="914400" algn="l" rtl="0" fontAlgn="base">
        <a:spcBef>
          <a:spcPct val="0"/>
        </a:spcBef>
        <a:spcAft>
          <a:spcPct val="0"/>
        </a:spcAft>
        <a:defRPr sz="4400">
          <a:solidFill>
            <a:schemeClr val="tx2"/>
          </a:solidFill>
          <a:latin typeface="Verdana" panose="020B0604030504040204" pitchFamily="34" charset="0"/>
        </a:defRPr>
      </a:lvl7pPr>
      <a:lvl8pPr marL="1371600" algn="l" rtl="0" fontAlgn="base">
        <a:spcBef>
          <a:spcPct val="0"/>
        </a:spcBef>
        <a:spcAft>
          <a:spcPct val="0"/>
        </a:spcAft>
        <a:defRPr sz="4400">
          <a:solidFill>
            <a:schemeClr val="tx2"/>
          </a:solidFill>
          <a:latin typeface="Verdana" panose="020B0604030504040204" pitchFamily="34" charset="0"/>
        </a:defRPr>
      </a:lvl8pPr>
      <a:lvl9pPr marL="1828800" algn="l" rtl="0" fontAlgn="base">
        <a:spcBef>
          <a:spcPct val="0"/>
        </a:spcBef>
        <a:spcAft>
          <a:spcPct val="0"/>
        </a:spcAft>
        <a:defRPr sz="4400">
          <a:solidFill>
            <a:schemeClr val="tx2"/>
          </a:solidFill>
          <a:latin typeface="Verdana" panose="020B0604030504040204" pitchFamily="34" charset="0"/>
        </a:defRPr>
      </a:lvl9pPr>
    </p:titleStyle>
    <p:bodyStyle>
      <a:lvl1pPr marL="342900" indent="-342900" algn="l" rtl="0" fontAlgn="base">
        <a:spcBef>
          <a:spcPct val="20000"/>
        </a:spcBef>
        <a:spcAft>
          <a:spcPct val="0"/>
        </a:spcAft>
        <a:buClr>
          <a:schemeClr val="folHlink"/>
        </a:buClr>
        <a:buSzPct val="75000"/>
        <a:buFont typeface="Wingdings" panose="05000000000000000000" pitchFamily="2" charset="2"/>
        <a:buChar char="n"/>
        <a:defRPr sz="3200" kern="1200">
          <a:solidFill>
            <a:schemeClr val="tx1"/>
          </a:solidFill>
          <a:latin typeface="+mn-lt"/>
          <a:ea typeface="+mn-ea"/>
          <a:cs typeface="+mn-cs"/>
        </a:defRPr>
      </a:lvl1pPr>
      <a:lvl2pPr marL="742950" indent="-285750" algn="l" rtl="0" fontAlgn="base">
        <a:spcBef>
          <a:spcPct val="20000"/>
        </a:spcBef>
        <a:spcAft>
          <a:spcPct val="0"/>
        </a:spcAft>
        <a:buClr>
          <a:schemeClr val="folHlink"/>
        </a:buClr>
        <a:buSzPct val="70000"/>
        <a:buFont typeface="Wingdings" panose="05000000000000000000" pitchFamily="2" charset="2"/>
        <a:buChar char="n"/>
        <a:defRPr sz="2800" kern="1200">
          <a:solidFill>
            <a:schemeClr val="tx1"/>
          </a:solidFill>
          <a:latin typeface="+mn-lt"/>
          <a:ea typeface="+mn-ea"/>
          <a:cs typeface="+mn-cs"/>
        </a:defRPr>
      </a:lvl2pPr>
      <a:lvl3pPr marL="1143000" indent="-228600" algn="l" rtl="0" fontAlgn="base">
        <a:spcBef>
          <a:spcPct val="20000"/>
        </a:spcBef>
        <a:spcAft>
          <a:spcPct val="0"/>
        </a:spcAft>
        <a:buClr>
          <a:schemeClr val="tx2"/>
        </a:buClr>
        <a:buChar char="•"/>
        <a:defRPr sz="2400" kern="1200">
          <a:solidFill>
            <a:schemeClr val="tx1"/>
          </a:solidFill>
          <a:latin typeface="+mn-lt"/>
          <a:ea typeface="+mn-ea"/>
          <a:cs typeface="+mn-cs"/>
        </a:defRPr>
      </a:lvl3pPr>
      <a:lvl4pPr marL="1600200" indent="-228600" algn="l" rtl="0" fontAlgn="base">
        <a:spcBef>
          <a:spcPct val="20000"/>
        </a:spcBef>
        <a:spcAft>
          <a:spcPct val="0"/>
        </a:spcAft>
        <a:buClr>
          <a:schemeClr val="hlink"/>
        </a:buClr>
        <a:buChar char="•"/>
        <a:defRPr sz="2000" kern="1200">
          <a:solidFill>
            <a:schemeClr val="tx1"/>
          </a:solidFill>
          <a:latin typeface="+mn-lt"/>
          <a:ea typeface="+mn-ea"/>
          <a:cs typeface="+mn-cs"/>
        </a:defRPr>
      </a:lvl4pPr>
      <a:lvl5pPr marL="2057400" indent="-228600" algn="l" rtl="0" fontAlgn="base">
        <a:spcBef>
          <a:spcPct val="20000"/>
        </a:spcBef>
        <a:spcAft>
          <a:spcPct val="0"/>
        </a:spcAft>
        <a:buClr>
          <a:schemeClr val="tx1"/>
        </a:buClr>
        <a:buSzPct val="8500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Pr>
        <a:solidFill>
          <a:srgbClr val="CCECFF"/>
        </a:solidFill>
        <a:effectLst/>
      </p:bgPr>
    </p:bg>
    <p:spTree>
      <p:nvGrpSpPr>
        <p:cNvPr id="1" name=""/>
        <p:cNvGrpSpPr/>
        <p:nvPr/>
      </p:nvGrpSpPr>
      <p:grpSpPr>
        <a:xfrm>
          <a:off x="0" y="0"/>
          <a:ext cx="0" cy="0"/>
          <a:chOff x="0" y="0"/>
          <a:chExt cx="0" cy="0"/>
        </a:xfrm>
      </p:grpSpPr>
      <p:grpSp>
        <p:nvGrpSpPr>
          <p:cNvPr id="53319" name="Group 71"/>
          <p:cNvGrpSpPr>
            <a:grpSpLocks/>
          </p:cNvGrpSpPr>
          <p:nvPr/>
        </p:nvGrpSpPr>
        <p:grpSpPr bwMode="auto">
          <a:xfrm>
            <a:off x="1" y="1"/>
            <a:ext cx="12196233" cy="6867525"/>
            <a:chOff x="0" y="0"/>
            <a:chExt cx="5762" cy="4326"/>
          </a:xfrm>
        </p:grpSpPr>
        <p:sp>
          <p:nvSpPr>
            <p:cNvPr id="53251" name="Rectangle 3"/>
            <p:cNvSpPr>
              <a:spLocks noChangeArrowheads="1"/>
            </p:cNvSpPr>
            <p:nvPr userDrawn="1"/>
          </p:nvSpPr>
          <p:spPr bwMode="hidden">
            <a:xfrm>
              <a:off x="0" y="0"/>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2" name="Rectangle 4"/>
            <p:cNvSpPr>
              <a:spLocks noChangeArrowheads="1"/>
            </p:cNvSpPr>
            <p:nvPr userDrawn="1"/>
          </p:nvSpPr>
          <p:spPr bwMode="hidden">
            <a:xfrm>
              <a:off x="9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3" name="Rectangle 5"/>
            <p:cNvSpPr>
              <a:spLocks noChangeArrowheads="1"/>
            </p:cNvSpPr>
            <p:nvPr userDrawn="1"/>
          </p:nvSpPr>
          <p:spPr bwMode="hidden">
            <a:xfrm>
              <a:off x="19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4" name="Rectangle 6"/>
            <p:cNvSpPr>
              <a:spLocks noChangeArrowheads="1"/>
            </p:cNvSpPr>
            <p:nvPr userDrawn="1"/>
          </p:nvSpPr>
          <p:spPr bwMode="hidden">
            <a:xfrm>
              <a:off x="28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5" name="Rectangle 7"/>
            <p:cNvSpPr>
              <a:spLocks noChangeArrowheads="1"/>
            </p:cNvSpPr>
            <p:nvPr userDrawn="1"/>
          </p:nvSpPr>
          <p:spPr bwMode="hidden">
            <a:xfrm>
              <a:off x="38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6" name="Rectangle 8"/>
            <p:cNvSpPr>
              <a:spLocks noChangeArrowheads="1"/>
            </p:cNvSpPr>
            <p:nvPr userDrawn="1"/>
          </p:nvSpPr>
          <p:spPr bwMode="hidden">
            <a:xfrm>
              <a:off x="48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7" name="Rectangle 9"/>
            <p:cNvSpPr>
              <a:spLocks noChangeArrowheads="1"/>
            </p:cNvSpPr>
            <p:nvPr userDrawn="1"/>
          </p:nvSpPr>
          <p:spPr bwMode="hidden">
            <a:xfrm>
              <a:off x="57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8" name="Rectangle 10"/>
            <p:cNvSpPr>
              <a:spLocks noChangeArrowheads="1"/>
            </p:cNvSpPr>
            <p:nvPr userDrawn="1"/>
          </p:nvSpPr>
          <p:spPr bwMode="hidden">
            <a:xfrm>
              <a:off x="67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9" name="Rectangle 11"/>
            <p:cNvSpPr>
              <a:spLocks noChangeArrowheads="1"/>
            </p:cNvSpPr>
            <p:nvPr userDrawn="1"/>
          </p:nvSpPr>
          <p:spPr bwMode="hidden">
            <a:xfrm>
              <a:off x="76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0" name="Rectangle 12"/>
            <p:cNvSpPr>
              <a:spLocks noChangeArrowheads="1"/>
            </p:cNvSpPr>
            <p:nvPr userDrawn="1"/>
          </p:nvSpPr>
          <p:spPr bwMode="hidden">
            <a:xfrm>
              <a:off x="86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1" name="Rectangle 13"/>
            <p:cNvSpPr>
              <a:spLocks noChangeArrowheads="1"/>
            </p:cNvSpPr>
            <p:nvPr userDrawn="1"/>
          </p:nvSpPr>
          <p:spPr bwMode="hidden">
            <a:xfrm>
              <a:off x="96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2" name="Rectangle 14"/>
            <p:cNvSpPr>
              <a:spLocks noChangeArrowheads="1"/>
            </p:cNvSpPr>
            <p:nvPr userDrawn="1"/>
          </p:nvSpPr>
          <p:spPr bwMode="hidden">
            <a:xfrm>
              <a:off x="105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3" name="Rectangle 15"/>
            <p:cNvSpPr>
              <a:spLocks noChangeArrowheads="1"/>
            </p:cNvSpPr>
            <p:nvPr userDrawn="1"/>
          </p:nvSpPr>
          <p:spPr bwMode="hidden">
            <a:xfrm>
              <a:off x="115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4" name="Rectangle 16"/>
            <p:cNvSpPr>
              <a:spLocks noChangeArrowheads="1"/>
            </p:cNvSpPr>
            <p:nvPr userDrawn="1"/>
          </p:nvSpPr>
          <p:spPr bwMode="hidden">
            <a:xfrm>
              <a:off x="124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5" name="Rectangle 17"/>
            <p:cNvSpPr>
              <a:spLocks noChangeArrowheads="1"/>
            </p:cNvSpPr>
            <p:nvPr userDrawn="1"/>
          </p:nvSpPr>
          <p:spPr bwMode="hidden">
            <a:xfrm>
              <a:off x="134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6" name="Rectangle 18"/>
            <p:cNvSpPr>
              <a:spLocks noChangeArrowheads="1"/>
            </p:cNvSpPr>
            <p:nvPr userDrawn="1"/>
          </p:nvSpPr>
          <p:spPr bwMode="hidden">
            <a:xfrm>
              <a:off x="144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7" name="Rectangle 19"/>
            <p:cNvSpPr>
              <a:spLocks noChangeArrowheads="1"/>
            </p:cNvSpPr>
            <p:nvPr userDrawn="1"/>
          </p:nvSpPr>
          <p:spPr bwMode="hidden">
            <a:xfrm>
              <a:off x="153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8" name="Rectangle 20"/>
            <p:cNvSpPr>
              <a:spLocks noChangeArrowheads="1"/>
            </p:cNvSpPr>
            <p:nvPr userDrawn="1"/>
          </p:nvSpPr>
          <p:spPr bwMode="hidden">
            <a:xfrm>
              <a:off x="163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9" name="Rectangle 21"/>
            <p:cNvSpPr>
              <a:spLocks noChangeArrowheads="1"/>
            </p:cNvSpPr>
            <p:nvPr userDrawn="1"/>
          </p:nvSpPr>
          <p:spPr bwMode="hidden">
            <a:xfrm>
              <a:off x="172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0" name="Rectangle 22"/>
            <p:cNvSpPr>
              <a:spLocks noChangeArrowheads="1"/>
            </p:cNvSpPr>
            <p:nvPr userDrawn="1"/>
          </p:nvSpPr>
          <p:spPr bwMode="hidden">
            <a:xfrm>
              <a:off x="182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1" name="Rectangle 23"/>
            <p:cNvSpPr>
              <a:spLocks noChangeArrowheads="1"/>
            </p:cNvSpPr>
            <p:nvPr userDrawn="1"/>
          </p:nvSpPr>
          <p:spPr bwMode="hidden">
            <a:xfrm>
              <a:off x="192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2" name="Rectangle 24"/>
            <p:cNvSpPr>
              <a:spLocks noChangeArrowheads="1"/>
            </p:cNvSpPr>
            <p:nvPr userDrawn="1"/>
          </p:nvSpPr>
          <p:spPr bwMode="hidden">
            <a:xfrm>
              <a:off x="201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3" name="Rectangle 25"/>
            <p:cNvSpPr>
              <a:spLocks noChangeArrowheads="1"/>
            </p:cNvSpPr>
            <p:nvPr userDrawn="1"/>
          </p:nvSpPr>
          <p:spPr bwMode="hidden">
            <a:xfrm>
              <a:off x="211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4" name="Rectangle 26"/>
            <p:cNvSpPr>
              <a:spLocks noChangeArrowheads="1"/>
            </p:cNvSpPr>
            <p:nvPr userDrawn="1"/>
          </p:nvSpPr>
          <p:spPr bwMode="hidden">
            <a:xfrm>
              <a:off x="220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5" name="Rectangle 27"/>
            <p:cNvSpPr>
              <a:spLocks noChangeArrowheads="1"/>
            </p:cNvSpPr>
            <p:nvPr userDrawn="1"/>
          </p:nvSpPr>
          <p:spPr bwMode="hidden">
            <a:xfrm>
              <a:off x="230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6" name="Rectangle 28"/>
            <p:cNvSpPr>
              <a:spLocks noChangeArrowheads="1"/>
            </p:cNvSpPr>
            <p:nvPr userDrawn="1"/>
          </p:nvSpPr>
          <p:spPr bwMode="hidden">
            <a:xfrm>
              <a:off x="240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7" name="Rectangle 29"/>
            <p:cNvSpPr>
              <a:spLocks noChangeArrowheads="1"/>
            </p:cNvSpPr>
            <p:nvPr userDrawn="1"/>
          </p:nvSpPr>
          <p:spPr bwMode="hidden">
            <a:xfrm>
              <a:off x="249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8" name="Rectangle 30"/>
            <p:cNvSpPr>
              <a:spLocks noChangeArrowheads="1"/>
            </p:cNvSpPr>
            <p:nvPr userDrawn="1"/>
          </p:nvSpPr>
          <p:spPr bwMode="hidden">
            <a:xfrm>
              <a:off x="259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9" name="Rectangle 31"/>
            <p:cNvSpPr>
              <a:spLocks noChangeArrowheads="1"/>
            </p:cNvSpPr>
            <p:nvPr userDrawn="1"/>
          </p:nvSpPr>
          <p:spPr bwMode="hidden">
            <a:xfrm>
              <a:off x="268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0" name="Rectangle 32"/>
            <p:cNvSpPr>
              <a:spLocks noChangeArrowheads="1"/>
            </p:cNvSpPr>
            <p:nvPr userDrawn="1"/>
          </p:nvSpPr>
          <p:spPr bwMode="hidden">
            <a:xfrm>
              <a:off x="278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1" name="Rectangle 33"/>
            <p:cNvSpPr>
              <a:spLocks noChangeArrowheads="1"/>
            </p:cNvSpPr>
            <p:nvPr userDrawn="1"/>
          </p:nvSpPr>
          <p:spPr bwMode="hidden">
            <a:xfrm>
              <a:off x="288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2" name="Rectangle 34"/>
            <p:cNvSpPr>
              <a:spLocks noChangeArrowheads="1"/>
            </p:cNvSpPr>
            <p:nvPr userDrawn="1"/>
          </p:nvSpPr>
          <p:spPr bwMode="hidden">
            <a:xfrm>
              <a:off x="297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3" name="Rectangle 35"/>
            <p:cNvSpPr>
              <a:spLocks noChangeArrowheads="1"/>
            </p:cNvSpPr>
            <p:nvPr userDrawn="1"/>
          </p:nvSpPr>
          <p:spPr bwMode="hidden">
            <a:xfrm>
              <a:off x="307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4" name="Rectangle 36"/>
            <p:cNvSpPr>
              <a:spLocks noChangeArrowheads="1"/>
            </p:cNvSpPr>
            <p:nvPr userDrawn="1"/>
          </p:nvSpPr>
          <p:spPr bwMode="hidden">
            <a:xfrm>
              <a:off x="316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5" name="Rectangle 37"/>
            <p:cNvSpPr>
              <a:spLocks noChangeArrowheads="1"/>
            </p:cNvSpPr>
            <p:nvPr userDrawn="1"/>
          </p:nvSpPr>
          <p:spPr bwMode="hidden">
            <a:xfrm>
              <a:off x="326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6" name="Rectangle 38"/>
            <p:cNvSpPr>
              <a:spLocks noChangeArrowheads="1"/>
            </p:cNvSpPr>
            <p:nvPr userDrawn="1"/>
          </p:nvSpPr>
          <p:spPr bwMode="hidden">
            <a:xfrm>
              <a:off x="336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7" name="Rectangle 39"/>
            <p:cNvSpPr>
              <a:spLocks noChangeArrowheads="1"/>
            </p:cNvSpPr>
            <p:nvPr userDrawn="1"/>
          </p:nvSpPr>
          <p:spPr bwMode="hidden">
            <a:xfrm>
              <a:off x="345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8" name="Rectangle 40"/>
            <p:cNvSpPr>
              <a:spLocks noChangeArrowheads="1"/>
            </p:cNvSpPr>
            <p:nvPr userDrawn="1"/>
          </p:nvSpPr>
          <p:spPr bwMode="hidden">
            <a:xfrm>
              <a:off x="355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9" name="Rectangle 41"/>
            <p:cNvSpPr>
              <a:spLocks noChangeArrowheads="1"/>
            </p:cNvSpPr>
            <p:nvPr userDrawn="1"/>
          </p:nvSpPr>
          <p:spPr bwMode="hidden">
            <a:xfrm>
              <a:off x="364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0" name="Rectangle 42"/>
            <p:cNvSpPr>
              <a:spLocks noChangeArrowheads="1"/>
            </p:cNvSpPr>
            <p:nvPr userDrawn="1"/>
          </p:nvSpPr>
          <p:spPr bwMode="hidden">
            <a:xfrm>
              <a:off x="374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1" name="Rectangle 43"/>
            <p:cNvSpPr>
              <a:spLocks noChangeArrowheads="1"/>
            </p:cNvSpPr>
            <p:nvPr userDrawn="1"/>
          </p:nvSpPr>
          <p:spPr bwMode="hidden">
            <a:xfrm>
              <a:off x="384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2" name="Rectangle 44"/>
            <p:cNvSpPr>
              <a:spLocks noChangeArrowheads="1"/>
            </p:cNvSpPr>
            <p:nvPr userDrawn="1"/>
          </p:nvSpPr>
          <p:spPr bwMode="hidden">
            <a:xfrm>
              <a:off x="393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3" name="Rectangle 45"/>
            <p:cNvSpPr>
              <a:spLocks noChangeArrowheads="1"/>
            </p:cNvSpPr>
            <p:nvPr userDrawn="1"/>
          </p:nvSpPr>
          <p:spPr bwMode="hidden">
            <a:xfrm>
              <a:off x="403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4" name="Rectangle 46"/>
            <p:cNvSpPr>
              <a:spLocks noChangeArrowheads="1"/>
            </p:cNvSpPr>
            <p:nvPr userDrawn="1"/>
          </p:nvSpPr>
          <p:spPr bwMode="hidden">
            <a:xfrm>
              <a:off x="412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5" name="Rectangle 47"/>
            <p:cNvSpPr>
              <a:spLocks noChangeArrowheads="1"/>
            </p:cNvSpPr>
            <p:nvPr userDrawn="1"/>
          </p:nvSpPr>
          <p:spPr bwMode="hidden">
            <a:xfrm>
              <a:off x="422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6" name="Rectangle 48"/>
            <p:cNvSpPr>
              <a:spLocks noChangeArrowheads="1"/>
            </p:cNvSpPr>
            <p:nvPr userDrawn="1"/>
          </p:nvSpPr>
          <p:spPr bwMode="hidden">
            <a:xfrm>
              <a:off x="432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7" name="Rectangle 49"/>
            <p:cNvSpPr>
              <a:spLocks noChangeArrowheads="1"/>
            </p:cNvSpPr>
            <p:nvPr userDrawn="1"/>
          </p:nvSpPr>
          <p:spPr bwMode="hidden">
            <a:xfrm>
              <a:off x="441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8" name="Rectangle 50"/>
            <p:cNvSpPr>
              <a:spLocks noChangeArrowheads="1"/>
            </p:cNvSpPr>
            <p:nvPr userDrawn="1"/>
          </p:nvSpPr>
          <p:spPr bwMode="hidden">
            <a:xfrm>
              <a:off x="451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9" name="Rectangle 51"/>
            <p:cNvSpPr>
              <a:spLocks noChangeArrowheads="1"/>
            </p:cNvSpPr>
            <p:nvPr userDrawn="1"/>
          </p:nvSpPr>
          <p:spPr bwMode="hidden">
            <a:xfrm>
              <a:off x="460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0" name="Rectangle 52"/>
            <p:cNvSpPr>
              <a:spLocks noChangeArrowheads="1"/>
            </p:cNvSpPr>
            <p:nvPr userDrawn="1"/>
          </p:nvSpPr>
          <p:spPr bwMode="hidden">
            <a:xfrm>
              <a:off x="470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1" name="Rectangle 53"/>
            <p:cNvSpPr>
              <a:spLocks noChangeArrowheads="1"/>
            </p:cNvSpPr>
            <p:nvPr userDrawn="1"/>
          </p:nvSpPr>
          <p:spPr bwMode="hidden">
            <a:xfrm>
              <a:off x="480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2" name="Rectangle 54"/>
            <p:cNvSpPr>
              <a:spLocks noChangeArrowheads="1"/>
            </p:cNvSpPr>
            <p:nvPr userDrawn="1"/>
          </p:nvSpPr>
          <p:spPr bwMode="hidden">
            <a:xfrm>
              <a:off x="489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3" name="Rectangle 55"/>
            <p:cNvSpPr>
              <a:spLocks noChangeArrowheads="1"/>
            </p:cNvSpPr>
            <p:nvPr userDrawn="1"/>
          </p:nvSpPr>
          <p:spPr bwMode="hidden">
            <a:xfrm>
              <a:off x="499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4" name="Rectangle 56"/>
            <p:cNvSpPr>
              <a:spLocks noChangeArrowheads="1"/>
            </p:cNvSpPr>
            <p:nvPr userDrawn="1"/>
          </p:nvSpPr>
          <p:spPr bwMode="hidden">
            <a:xfrm>
              <a:off x="508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5" name="Rectangle 57"/>
            <p:cNvSpPr>
              <a:spLocks noChangeArrowheads="1"/>
            </p:cNvSpPr>
            <p:nvPr userDrawn="1"/>
          </p:nvSpPr>
          <p:spPr bwMode="hidden">
            <a:xfrm>
              <a:off x="518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6" name="Rectangle 58"/>
            <p:cNvSpPr>
              <a:spLocks noChangeArrowheads="1"/>
            </p:cNvSpPr>
            <p:nvPr userDrawn="1"/>
          </p:nvSpPr>
          <p:spPr bwMode="hidden">
            <a:xfrm>
              <a:off x="528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7" name="Rectangle 59"/>
            <p:cNvSpPr>
              <a:spLocks noChangeArrowheads="1"/>
            </p:cNvSpPr>
            <p:nvPr userDrawn="1"/>
          </p:nvSpPr>
          <p:spPr bwMode="hidden">
            <a:xfrm>
              <a:off x="537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8" name="Rectangle 60"/>
            <p:cNvSpPr>
              <a:spLocks noChangeArrowheads="1"/>
            </p:cNvSpPr>
            <p:nvPr userDrawn="1"/>
          </p:nvSpPr>
          <p:spPr bwMode="hidden">
            <a:xfrm>
              <a:off x="547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9" name="Rectangle 61"/>
            <p:cNvSpPr>
              <a:spLocks noChangeArrowheads="1"/>
            </p:cNvSpPr>
            <p:nvPr userDrawn="1"/>
          </p:nvSpPr>
          <p:spPr bwMode="hidden">
            <a:xfrm>
              <a:off x="556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10" name="Rectangle 62"/>
            <p:cNvSpPr>
              <a:spLocks noChangeArrowheads="1"/>
            </p:cNvSpPr>
            <p:nvPr userDrawn="1"/>
          </p:nvSpPr>
          <p:spPr bwMode="hidden">
            <a:xfrm>
              <a:off x="566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11" name="Rectangle 63"/>
            <p:cNvSpPr>
              <a:spLocks noChangeArrowheads="1"/>
            </p:cNvSpPr>
            <p:nvPr userDrawn="1"/>
          </p:nvSpPr>
          <p:spPr bwMode="hidden">
            <a:xfrm>
              <a:off x="431" y="0"/>
              <a:ext cx="5331" cy="4320"/>
            </a:xfrm>
            <a:prstGeom prst="rect">
              <a:avLst/>
            </a:prstGeom>
            <a:solidFill>
              <a:schemeClr val="accent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12" name="Rectangle 64"/>
            <p:cNvSpPr>
              <a:spLocks noChangeArrowheads="1"/>
            </p:cNvSpPr>
            <p:nvPr userDrawn="1"/>
          </p:nvSpPr>
          <p:spPr bwMode="blackGray">
            <a:xfrm>
              <a:off x="0" y="1081"/>
              <a:ext cx="4378" cy="47"/>
            </a:xfrm>
            <a:prstGeom prst="rect">
              <a:avLst/>
            </a:prstGeom>
            <a:solidFill>
              <a:schemeClr va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grpSp>
      <p:sp>
        <p:nvSpPr>
          <p:cNvPr id="53313" name="Rectangle 65"/>
          <p:cNvSpPr>
            <a:spLocks noGrp="1" noChangeArrowheads="1"/>
          </p:cNvSpPr>
          <p:nvPr>
            <p:ph type="title"/>
          </p:nvPr>
        </p:nvSpPr>
        <p:spPr bwMode="auto">
          <a:xfrm>
            <a:off x="1162051" y="854573"/>
            <a:ext cx="1088390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spAutoFit/>
          </a:bodyPr>
          <a:lstStyle/>
          <a:p>
            <a:pPr lvl="0"/>
            <a:r>
              <a:rPr lang="en-US" altLang="tr-TR" smtClean="0"/>
              <a:t>Click to edit Master title style</a:t>
            </a:r>
          </a:p>
        </p:txBody>
      </p:sp>
      <p:sp>
        <p:nvSpPr>
          <p:cNvPr id="53314" name="Rectangle 66"/>
          <p:cNvSpPr>
            <a:spLocks noGrp="1" noChangeArrowheads="1"/>
          </p:cNvSpPr>
          <p:nvPr>
            <p:ph type="body" idx="1"/>
          </p:nvPr>
        </p:nvSpPr>
        <p:spPr bwMode="auto">
          <a:xfrm>
            <a:off x="1217085" y="1905000"/>
            <a:ext cx="10814049"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tr-TR" smtClean="0"/>
              <a:t>Click to edit Master text styles</a:t>
            </a:r>
          </a:p>
          <a:p>
            <a:pPr lvl="1"/>
            <a:r>
              <a:rPr lang="en-US" altLang="tr-TR" smtClean="0"/>
              <a:t>Second level</a:t>
            </a:r>
          </a:p>
          <a:p>
            <a:pPr lvl="2"/>
            <a:r>
              <a:rPr lang="en-US" altLang="tr-TR" smtClean="0"/>
              <a:t>Third level</a:t>
            </a:r>
          </a:p>
          <a:p>
            <a:pPr lvl="3"/>
            <a:r>
              <a:rPr lang="en-US" altLang="tr-TR" smtClean="0"/>
              <a:t>Fourth level</a:t>
            </a:r>
          </a:p>
          <a:p>
            <a:pPr lvl="4"/>
            <a:r>
              <a:rPr lang="en-US" altLang="tr-TR" smtClean="0"/>
              <a:t>Fifth level</a:t>
            </a:r>
          </a:p>
        </p:txBody>
      </p:sp>
      <p:sp>
        <p:nvSpPr>
          <p:cNvPr id="53315" name="Rectangle 67"/>
          <p:cNvSpPr>
            <a:spLocks noGrp="1" noChangeArrowheads="1"/>
          </p:cNvSpPr>
          <p:nvPr>
            <p:ph type="dt" sz="half" idx="2"/>
          </p:nvPr>
        </p:nvSpPr>
        <p:spPr bwMode="auto">
          <a:xfrm>
            <a:off x="1536700" y="62865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spcBef>
                <a:spcPct val="0"/>
              </a:spcBef>
              <a:buClrTx/>
              <a:buSzTx/>
              <a:buFontTx/>
              <a:buNone/>
              <a:defRPr sz="1400"/>
            </a:lvl1pPr>
          </a:lstStyle>
          <a:p>
            <a:pPr fontAlgn="base">
              <a:spcAft>
                <a:spcPct val="0"/>
              </a:spcAft>
            </a:pPr>
            <a:endParaRPr lang="en-US" altLang="tr-TR">
              <a:solidFill>
                <a:srgbClr val="000000"/>
              </a:solidFill>
            </a:endParaRPr>
          </a:p>
        </p:txBody>
      </p:sp>
      <p:sp>
        <p:nvSpPr>
          <p:cNvPr id="53316" name="Rectangle 68"/>
          <p:cNvSpPr>
            <a:spLocks noGrp="1" noChangeArrowheads="1"/>
          </p:cNvSpPr>
          <p:nvPr>
            <p:ph type="ftr" sz="quarter" idx="3"/>
          </p:nvPr>
        </p:nvSpPr>
        <p:spPr bwMode="auto">
          <a:xfrm>
            <a:off x="4787900" y="62865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buClrTx/>
              <a:buSzTx/>
              <a:buFontTx/>
              <a:buNone/>
              <a:defRPr sz="1400"/>
            </a:lvl1pPr>
          </a:lstStyle>
          <a:p>
            <a:pPr algn="ctr" fontAlgn="base">
              <a:spcAft>
                <a:spcPct val="0"/>
              </a:spcAft>
            </a:pPr>
            <a:endParaRPr lang="en-US" altLang="tr-TR">
              <a:solidFill>
                <a:srgbClr val="000000"/>
              </a:solidFill>
            </a:endParaRPr>
          </a:p>
        </p:txBody>
      </p:sp>
      <p:sp>
        <p:nvSpPr>
          <p:cNvPr id="53317" name="Rectangle 69"/>
          <p:cNvSpPr>
            <a:spLocks noGrp="1" noChangeArrowheads="1"/>
          </p:cNvSpPr>
          <p:nvPr>
            <p:ph type="sldNum" sz="quarter" idx="4"/>
          </p:nvPr>
        </p:nvSpPr>
        <p:spPr bwMode="auto">
          <a:xfrm>
            <a:off x="9359900" y="62865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buClrTx/>
              <a:buSzTx/>
              <a:buFontTx/>
              <a:buNone/>
              <a:defRPr sz="1400"/>
            </a:lvl1pPr>
          </a:lstStyle>
          <a:p>
            <a:pPr fontAlgn="base">
              <a:spcAft>
                <a:spcPct val="0"/>
              </a:spcAft>
            </a:pPr>
            <a:fld id="{7D5DC41C-6AA6-41B0-9DD3-3A03A7C50B5F}" type="slidenum">
              <a:rPr lang="en-US" altLang="tr-TR">
                <a:solidFill>
                  <a:srgbClr val="000000"/>
                </a:solidFill>
              </a:rPr>
              <a:pPr fontAlgn="base">
                <a:spcAft>
                  <a:spcPct val="0"/>
                </a:spcAft>
              </a:pPr>
              <a:t>‹#›</a:t>
            </a:fld>
            <a:endParaRPr lang="en-US" altLang="tr-TR">
              <a:solidFill>
                <a:srgbClr val="000000"/>
              </a:solidFill>
            </a:endParaRPr>
          </a:p>
        </p:txBody>
      </p:sp>
    </p:spTree>
    <p:extLst>
      <p:ext uri="{BB962C8B-B14F-4D97-AF65-F5344CB8AC3E}">
        <p14:creationId xmlns:p14="http://schemas.microsoft.com/office/powerpoint/2010/main" val="2077034343"/>
      </p:ext>
    </p:extLst>
  </p:cSld>
  <p:clrMap bg1="lt1" tx1="dk1" bg2="lt2" tx2="dk2" accent1="accent1" accent2="accent2" accent3="accent3" accent4="accent4" accent5="accent5" accent6="accent6" hlink="hlink" folHlink="folHlink"/>
  <p:sldLayoutIdLst>
    <p:sldLayoutId id="2147483691" r:id="rId1"/>
  </p:sldLayoutIdLst>
  <p:txStyles>
    <p:titleStyle>
      <a:lvl1pPr algn="l" rtl="0" fontAlgn="base">
        <a:spcBef>
          <a:spcPct val="0"/>
        </a:spcBef>
        <a:spcAft>
          <a:spcPct val="0"/>
        </a:spcAft>
        <a:defRPr sz="4400" kern="1200">
          <a:solidFill>
            <a:schemeClr val="tx2"/>
          </a:solidFill>
          <a:latin typeface="+mj-lt"/>
          <a:ea typeface="+mj-ea"/>
          <a:cs typeface="+mj-cs"/>
        </a:defRPr>
      </a:lvl1pPr>
      <a:lvl2pPr algn="l" rtl="0" fontAlgn="base">
        <a:spcBef>
          <a:spcPct val="0"/>
        </a:spcBef>
        <a:spcAft>
          <a:spcPct val="0"/>
        </a:spcAft>
        <a:defRPr sz="4400">
          <a:solidFill>
            <a:schemeClr val="tx2"/>
          </a:solidFill>
          <a:latin typeface="Verdana" panose="020B0604030504040204" pitchFamily="34" charset="0"/>
        </a:defRPr>
      </a:lvl2pPr>
      <a:lvl3pPr algn="l" rtl="0" fontAlgn="base">
        <a:spcBef>
          <a:spcPct val="0"/>
        </a:spcBef>
        <a:spcAft>
          <a:spcPct val="0"/>
        </a:spcAft>
        <a:defRPr sz="4400">
          <a:solidFill>
            <a:schemeClr val="tx2"/>
          </a:solidFill>
          <a:latin typeface="Verdana" panose="020B0604030504040204" pitchFamily="34" charset="0"/>
        </a:defRPr>
      </a:lvl3pPr>
      <a:lvl4pPr algn="l" rtl="0" fontAlgn="base">
        <a:spcBef>
          <a:spcPct val="0"/>
        </a:spcBef>
        <a:spcAft>
          <a:spcPct val="0"/>
        </a:spcAft>
        <a:defRPr sz="4400">
          <a:solidFill>
            <a:schemeClr val="tx2"/>
          </a:solidFill>
          <a:latin typeface="Verdana" panose="020B0604030504040204" pitchFamily="34" charset="0"/>
        </a:defRPr>
      </a:lvl4pPr>
      <a:lvl5pPr algn="l" rtl="0" fontAlgn="base">
        <a:spcBef>
          <a:spcPct val="0"/>
        </a:spcBef>
        <a:spcAft>
          <a:spcPct val="0"/>
        </a:spcAft>
        <a:defRPr sz="4400">
          <a:solidFill>
            <a:schemeClr val="tx2"/>
          </a:solidFill>
          <a:latin typeface="Verdana" panose="020B0604030504040204" pitchFamily="34" charset="0"/>
        </a:defRPr>
      </a:lvl5pPr>
      <a:lvl6pPr marL="457200" algn="l" rtl="0" fontAlgn="base">
        <a:spcBef>
          <a:spcPct val="0"/>
        </a:spcBef>
        <a:spcAft>
          <a:spcPct val="0"/>
        </a:spcAft>
        <a:defRPr sz="4400">
          <a:solidFill>
            <a:schemeClr val="tx2"/>
          </a:solidFill>
          <a:latin typeface="Verdana" panose="020B0604030504040204" pitchFamily="34" charset="0"/>
        </a:defRPr>
      </a:lvl6pPr>
      <a:lvl7pPr marL="914400" algn="l" rtl="0" fontAlgn="base">
        <a:spcBef>
          <a:spcPct val="0"/>
        </a:spcBef>
        <a:spcAft>
          <a:spcPct val="0"/>
        </a:spcAft>
        <a:defRPr sz="4400">
          <a:solidFill>
            <a:schemeClr val="tx2"/>
          </a:solidFill>
          <a:latin typeface="Verdana" panose="020B0604030504040204" pitchFamily="34" charset="0"/>
        </a:defRPr>
      </a:lvl7pPr>
      <a:lvl8pPr marL="1371600" algn="l" rtl="0" fontAlgn="base">
        <a:spcBef>
          <a:spcPct val="0"/>
        </a:spcBef>
        <a:spcAft>
          <a:spcPct val="0"/>
        </a:spcAft>
        <a:defRPr sz="4400">
          <a:solidFill>
            <a:schemeClr val="tx2"/>
          </a:solidFill>
          <a:latin typeface="Verdana" panose="020B0604030504040204" pitchFamily="34" charset="0"/>
        </a:defRPr>
      </a:lvl8pPr>
      <a:lvl9pPr marL="1828800" algn="l" rtl="0" fontAlgn="base">
        <a:spcBef>
          <a:spcPct val="0"/>
        </a:spcBef>
        <a:spcAft>
          <a:spcPct val="0"/>
        </a:spcAft>
        <a:defRPr sz="4400">
          <a:solidFill>
            <a:schemeClr val="tx2"/>
          </a:solidFill>
          <a:latin typeface="Verdana" panose="020B0604030504040204" pitchFamily="34" charset="0"/>
        </a:defRPr>
      </a:lvl9pPr>
    </p:titleStyle>
    <p:bodyStyle>
      <a:lvl1pPr marL="342900" indent="-342900" algn="l" rtl="0" fontAlgn="base">
        <a:spcBef>
          <a:spcPct val="20000"/>
        </a:spcBef>
        <a:spcAft>
          <a:spcPct val="0"/>
        </a:spcAft>
        <a:buClr>
          <a:schemeClr val="folHlink"/>
        </a:buClr>
        <a:buSzPct val="75000"/>
        <a:buFont typeface="Wingdings" panose="05000000000000000000" pitchFamily="2" charset="2"/>
        <a:buChar char="n"/>
        <a:defRPr sz="3200" kern="1200">
          <a:solidFill>
            <a:schemeClr val="tx1"/>
          </a:solidFill>
          <a:latin typeface="+mn-lt"/>
          <a:ea typeface="+mn-ea"/>
          <a:cs typeface="+mn-cs"/>
        </a:defRPr>
      </a:lvl1pPr>
      <a:lvl2pPr marL="742950" indent="-285750" algn="l" rtl="0" fontAlgn="base">
        <a:spcBef>
          <a:spcPct val="20000"/>
        </a:spcBef>
        <a:spcAft>
          <a:spcPct val="0"/>
        </a:spcAft>
        <a:buClr>
          <a:schemeClr val="folHlink"/>
        </a:buClr>
        <a:buSzPct val="70000"/>
        <a:buFont typeface="Wingdings" panose="05000000000000000000" pitchFamily="2" charset="2"/>
        <a:buChar char="n"/>
        <a:defRPr sz="2800" kern="1200">
          <a:solidFill>
            <a:schemeClr val="tx1"/>
          </a:solidFill>
          <a:latin typeface="+mn-lt"/>
          <a:ea typeface="+mn-ea"/>
          <a:cs typeface="+mn-cs"/>
        </a:defRPr>
      </a:lvl2pPr>
      <a:lvl3pPr marL="1143000" indent="-228600" algn="l" rtl="0" fontAlgn="base">
        <a:spcBef>
          <a:spcPct val="20000"/>
        </a:spcBef>
        <a:spcAft>
          <a:spcPct val="0"/>
        </a:spcAft>
        <a:buClr>
          <a:schemeClr val="tx2"/>
        </a:buClr>
        <a:buChar char="•"/>
        <a:defRPr sz="2400" kern="1200">
          <a:solidFill>
            <a:schemeClr val="tx1"/>
          </a:solidFill>
          <a:latin typeface="+mn-lt"/>
          <a:ea typeface="+mn-ea"/>
          <a:cs typeface="+mn-cs"/>
        </a:defRPr>
      </a:lvl3pPr>
      <a:lvl4pPr marL="1600200" indent="-228600" algn="l" rtl="0" fontAlgn="base">
        <a:spcBef>
          <a:spcPct val="20000"/>
        </a:spcBef>
        <a:spcAft>
          <a:spcPct val="0"/>
        </a:spcAft>
        <a:buClr>
          <a:schemeClr val="hlink"/>
        </a:buClr>
        <a:buChar char="•"/>
        <a:defRPr sz="2000" kern="1200">
          <a:solidFill>
            <a:schemeClr val="tx1"/>
          </a:solidFill>
          <a:latin typeface="+mn-lt"/>
          <a:ea typeface="+mn-ea"/>
          <a:cs typeface="+mn-cs"/>
        </a:defRPr>
      </a:lvl4pPr>
      <a:lvl5pPr marL="2057400" indent="-228600" algn="l" rtl="0" fontAlgn="base">
        <a:spcBef>
          <a:spcPct val="20000"/>
        </a:spcBef>
        <a:spcAft>
          <a:spcPct val="0"/>
        </a:spcAft>
        <a:buClr>
          <a:schemeClr val="tx1"/>
        </a:buClr>
        <a:buSzPct val="8500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cSld>
    <p:bg>
      <p:bgPr>
        <a:solidFill>
          <a:srgbClr val="CCECFF"/>
        </a:solidFill>
        <a:effectLst/>
      </p:bgPr>
    </p:bg>
    <p:spTree>
      <p:nvGrpSpPr>
        <p:cNvPr id="1" name=""/>
        <p:cNvGrpSpPr/>
        <p:nvPr/>
      </p:nvGrpSpPr>
      <p:grpSpPr>
        <a:xfrm>
          <a:off x="0" y="0"/>
          <a:ext cx="0" cy="0"/>
          <a:chOff x="0" y="0"/>
          <a:chExt cx="0" cy="0"/>
        </a:xfrm>
      </p:grpSpPr>
      <p:grpSp>
        <p:nvGrpSpPr>
          <p:cNvPr id="53319" name="Group 71"/>
          <p:cNvGrpSpPr>
            <a:grpSpLocks/>
          </p:cNvGrpSpPr>
          <p:nvPr/>
        </p:nvGrpSpPr>
        <p:grpSpPr bwMode="auto">
          <a:xfrm>
            <a:off x="1" y="1"/>
            <a:ext cx="12196233" cy="6867525"/>
            <a:chOff x="0" y="0"/>
            <a:chExt cx="5762" cy="4326"/>
          </a:xfrm>
        </p:grpSpPr>
        <p:sp>
          <p:nvSpPr>
            <p:cNvPr id="53251" name="Rectangle 3"/>
            <p:cNvSpPr>
              <a:spLocks noChangeArrowheads="1"/>
            </p:cNvSpPr>
            <p:nvPr userDrawn="1"/>
          </p:nvSpPr>
          <p:spPr bwMode="hidden">
            <a:xfrm>
              <a:off x="0" y="0"/>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2" name="Rectangle 4"/>
            <p:cNvSpPr>
              <a:spLocks noChangeArrowheads="1"/>
            </p:cNvSpPr>
            <p:nvPr userDrawn="1"/>
          </p:nvSpPr>
          <p:spPr bwMode="hidden">
            <a:xfrm>
              <a:off x="9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3" name="Rectangle 5"/>
            <p:cNvSpPr>
              <a:spLocks noChangeArrowheads="1"/>
            </p:cNvSpPr>
            <p:nvPr userDrawn="1"/>
          </p:nvSpPr>
          <p:spPr bwMode="hidden">
            <a:xfrm>
              <a:off x="19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4" name="Rectangle 6"/>
            <p:cNvSpPr>
              <a:spLocks noChangeArrowheads="1"/>
            </p:cNvSpPr>
            <p:nvPr userDrawn="1"/>
          </p:nvSpPr>
          <p:spPr bwMode="hidden">
            <a:xfrm>
              <a:off x="28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5" name="Rectangle 7"/>
            <p:cNvSpPr>
              <a:spLocks noChangeArrowheads="1"/>
            </p:cNvSpPr>
            <p:nvPr userDrawn="1"/>
          </p:nvSpPr>
          <p:spPr bwMode="hidden">
            <a:xfrm>
              <a:off x="38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6" name="Rectangle 8"/>
            <p:cNvSpPr>
              <a:spLocks noChangeArrowheads="1"/>
            </p:cNvSpPr>
            <p:nvPr userDrawn="1"/>
          </p:nvSpPr>
          <p:spPr bwMode="hidden">
            <a:xfrm>
              <a:off x="48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7" name="Rectangle 9"/>
            <p:cNvSpPr>
              <a:spLocks noChangeArrowheads="1"/>
            </p:cNvSpPr>
            <p:nvPr userDrawn="1"/>
          </p:nvSpPr>
          <p:spPr bwMode="hidden">
            <a:xfrm>
              <a:off x="57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8" name="Rectangle 10"/>
            <p:cNvSpPr>
              <a:spLocks noChangeArrowheads="1"/>
            </p:cNvSpPr>
            <p:nvPr userDrawn="1"/>
          </p:nvSpPr>
          <p:spPr bwMode="hidden">
            <a:xfrm>
              <a:off x="67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9" name="Rectangle 11"/>
            <p:cNvSpPr>
              <a:spLocks noChangeArrowheads="1"/>
            </p:cNvSpPr>
            <p:nvPr userDrawn="1"/>
          </p:nvSpPr>
          <p:spPr bwMode="hidden">
            <a:xfrm>
              <a:off x="76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0" name="Rectangle 12"/>
            <p:cNvSpPr>
              <a:spLocks noChangeArrowheads="1"/>
            </p:cNvSpPr>
            <p:nvPr userDrawn="1"/>
          </p:nvSpPr>
          <p:spPr bwMode="hidden">
            <a:xfrm>
              <a:off x="86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1" name="Rectangle 13"/>
            <p:cNvSpPr>
              <a:spLocks noChangeArrowheads="1"/>
            </p:cNvSpPr>
            <p:nvPr userDrawn="1"/>
          </p:nvSpPr>
          <p:spPr bwMode="hidden">
            <a:xfrm>
              <a:off x="96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2" name="Rectangle 14"/>
            <p:cNvSpPr>
              <a:spLocks noChangeArrowheads="1"/>
            </p:cNvSpPr>
            <p:nvPr userDrawn="1"/>
          </p:nvSpPr>
          <p:spPr bwMode="hidden">
            <a:xfrm>
              <a:off x="105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3" name="Rectangle 15"/>
            <p:cNvSpPr>
              <a:spLocks noChangeArrowheads="1"/>
            </p:cNvSpPr>
            <p:nvPr userDrawn="1"/>
          </p:nvSpPr>
          <p:spPr bwMode="hidden">
            <a:xfrm>
              <a:off x="115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4" name="Rectangle 16"/>
            <p:cNvSpPr>
              <a:spLocks noChangeArrowheads="1"/>
            </p:cNvSpPr>
            <p:nvPr userDrawn="1"/>
          </p:nvSpPr>
          <p:spPr bwMode="hidden">
            <a:xfrm>
              <a:off x="124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5" name="Rectangle 17"/>
            <p:cNvSpPr>
              <a:spLocks noChangeArrowheads="1"/>
            </p:cNvSpPr>
            <p:nvPr userDrawn="1"/>
          </p:nvSpPr>
          <p:spPr bwMode="hidden">
            <a:xfrm>
              <a:off x="134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6" name="Rectangle 18"/>
            <p:cNvSpPr>
              <a:spLocks noChangeArrowheads="1"/>
            </p:cNvSpPr>
            <p:nvPr userDrawn="1"/>
          </p:nvSpPr>
          <p:spPr bwMode="hidden">
            <a:xfrm>
              <a:off x="144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7" name="Rectangle 19"/>
            <p:cNvSpPr>
              <a:spLocks noChangeArrowheads="1"/>
            </p:cNvSpPr>
            <p:nvPr userDrawn="1"/>
          </p:nvSpPr>
          <p:spPr bwMode="hidden">
            <a:xfrm>
              <a:off x="153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8" name="Rectangle 20"/>
            <p:cNvSpPr>
              <a:spLocks noChangeArrowheads="1"/>
            </p:cNvSpPr>
            <p:nvPr userDrawn="1"/>
          </p:nvSpPr>
          <p:spPr bwMode="hidden">
            <a:xfrm>
              <a:off x="163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9" name="Rectangle 21"/>
            <p:cNvSpPr>
              <a:spLocks noChangeArrowheads="1"/>
            </p:cNvSpPr>
            <p:nvPr userDrawn="1"/>
          </p:nvSpPr>
          <p:spPr bwMode="hidden">
            <a:xfrm>
              <a:off x="172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0" name="Rectangle 22"/>
            <p:cNvSpPr>
              <a:spLocks noChangeArrowheads="1"/>
            </p:cNvSpPr>
            <p:nvPr userDrawn="1"/>
          </p:nvSpPr>
          <p:spPr bwMode="hidden">
            <a:xfrm>
              <a:off x="182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1" name="Rectangle 23"/>
            <p:cNvSpPr>
              <a:spLocks noChangeArrowheads="1"/>
            </p:cNvSpPr>
            <p:nvPr userDrawn="1"/>
          </p:nvSpPr>
          <p:spPr bwMode="hidden">
            <a:xfrm>
              <a:off x="192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2" name="Rectangle 24"/>
            <p:cNvSpPr>
              <a:spLocks noChangeArrowheads="1"/>
            </p:cNvSpPr>
            <p:nvPr userDrawn="1"/>
          </p:nvSpPr>
          <p:spPr bwMode="hidden">
            <a:xfrm>
              <a:off x="201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3" name="Rectangle 25"/>
            <p:cNvSpPr>
              <a:spLocks noChangeArrowheads="1"/>
            </p:cNvSpPr>
            <p:nvPr userDrawn="1"/>
          </p:nvSpPr>
          <p:spPr bwMode="hidden">
            <a:xfrm>
              <a:off x="211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4" name="Rectangle 26"/>
            <p:cNvSpPr>
              <a:spLocks noChangeArrowheads="1"/>
            </p:cNvSpPr>
            <p:nvPr userDrawn="1"/>
          </p:nvSpPr>
          <p:spPr bwMode="hidden">
            <a:xfrm>
              <a:off x="220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5" name="Rectangle 27"/>
            <p:cNvSpPr>
              <a:spLocks noChangeArrowheads="1"/>
            </p:cNvSpPr>
            <p:nvPr userDrawn="1"/>
          </p:nvSpPr>
          <p:spPr bwMode="hidden">
            <a:xfrm>
              <a:off x="230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6" name="Rectangle 28"/>
            <p:cNvSpPr>
              <a:spLocks noChangeArrowheads="1"/>
            </p:cNvSpPr>
            <p:nvPr userDrawn="1"/>
          </p:nvSpPr>
          <p:spPr bwMode="hidden">
            <a:xfrm>
              <a:off x="240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7" name="Rectangle 29"/>
            <p:cNvSpPr>
              <a:spLocks noChangeArrowheads="1"/>
            </p:cNvSpPr>
            <p:nvPr userDrawn="1"/>
          </p:nvSpPr>
          <p:spPr bwMode="hidden">
            <a:xfrm>
              <a:off x="249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8" name="Rectangle 30"/>
            <p:cNvSpPr>
              <a:spLocks noChangeArrowheads="1"/>
            </p:cNvSpPr>
            <p:nvPr userDrawn="1"/>
          </p:nvSpPr>
          <p:spPr bwMode="hidden">
            <a:xfrm>
              <a:off x="259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9" name="Rectangle 31"/>
            <p:cNvSpPr>
              <a:spLocks noChangeArrowheads="1"/>
            </p:cNvSpPr>
            <p:nvPr userDrawn="1"/>
          </p:nvSpPr>
          <p:spPr bwMode="hidden">
            <a:xfrm>
              <a:off x="268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0" name="Rectangle 32"/>
            <p:cNvSpPr>
              <a:spLocks noChangeArrowheads="1"/>
            </p:cNvSpPr>
            <p:nvPr userDrawn="1"/>
          </p:nvSpPr>
          <p:spPr bwMode="hidden">
            <a:xfrm>
              <a:off x="278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1" name="Rectangle 33"/>
            <p:cNvSpPr>
              <a:spLocks noChangeArrowheads="1"/>
            </p:cNvSpPr>
            <p:nvPr userDrawn="1"/>
          </p:nvSpPr>
          <p:spPr bwMode="hidden">
            <a:xfrm>
              <a:off x="288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2" name="Rectangle 34"/>
            <p:cNvSpPr>
              <a:spLocks noChangeArrowheads="1"/>
            </p:cNvSpPr>
            <p:nvPr userDrawn="1"/>
          </p:nvSpPr>
          <p:spPr bwMode="hidden">
            <a:xfrm>
              <a:off x="297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3" name="Rectangle 35"/>
            <p:cNvSpPr>
              <a:spLocks noChangeArrowheads="1"/>
            </p:cNvSpPr>
            <p:nvPr userDrawn="1"/>
          </p:nvSpPr>
          <p:spPr bwMode="hidden">
            <a:xfrm>
              <a:off x="307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4" name="Rectangle 36"/>
            <p:cNvSpPr>
              <a:spLocks noChangeArrowheads="1"/>
            </p:cNvSpPr>
            <p:nvPr userDrawn="1"/>
          </p:nvSpPr>
          <p:spPr bwMode="hidden">
            <a:xfrm>
              <a:off x="316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5" name="Rectangle 37"/>
            <p:cNvSpPr>
              <a:spLocks noChangeArrowheads="1"/>
            </p:cNvSpPr>
            <p:nvPr userDrawn="1"/>
          </p:nvSpPr>
          <p:spPr bwMode="hidden">
            <a:xfrm>
              <a:off x="326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6" name="Rectangle 38"/>
            <p:cNvSpPr>
              <a:spLocks noChangeArrowheads="1"/>
            </p:cNvSpPr>
            <p:nvPr userDrawn="1"/>
          </p:nvSpPr>
          <p:spPr bwMode="hidden">
            <a:xfrm>
              <a:off x="336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7" name="Rectangle 39"/>
            <p:cNvSpPr>
              <a:spLocks noChangeArrowheads="1"/>
            </p:cNvSpPr>
            <p:nvPr userDrawn="1"/>
          </p:nvSpPr>
          <p:spPr bwMode="hidden">
            <a:xfrm>
              <a:off x="345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8" name="Rectangle 40"/>
            <p:cNvSpPr>
              <a:spLocks noChangeArrowheads="1"/>
            </p:cNvSpPr>
            <p:nvPr userDrawn="1"/>
          </p:nvSpPr>
          <p:spPr bwMode="hidden">
            <a:xfrm>
              <a:off x="355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9" name="Rectangle 41"/>
            <p:cNvSpPr>
              <a:spLocks noChangeArrowheads="1"/>
            </p:cNvSpPr>
            <p:nvPr userDrawn="1"/>
          </p:nvSpPr>
          <p:spPr bwMode="hidden">
            <a:xfrm>
              <a:off x="364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0" name="Rectangle 42"/>
            <p:cNvSpPr>
              <a:spLocks noChangeArrowheads="1"/>
            </p:cNvSpPr>
            <p:nvPr userDrawn="1"/>
          </p:nvSpPr>
          <p:spPr bwMode="hidden">
            <a:xfrm>
              <a:off x="374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1" name="Rectangle 43"/>
            <p:cNvSpPr>
              <a:spLocks noChangeArrowheads="1"/>
            </p:cNvSpPr>
            <p:nvPr userDrawn="1"/>
          </p:nvSpPr>
          <p:spPr bwMode="hidden">
            <a:xfrm>
              <a:off x="384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2" name="Rectangle 44"/>
            <p:cNvSpPr>
              <a:spLocks noChangeArrowheads="1"/>
            </p:cNvSpPr>
            <p:nvPr userDrawn="1"/>
          </p:nvSpPr>
          <p:spPr bwMode="hidden">
            <a:xfrm>
              <a:off x="393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3" name="Rectangle 45"/>
            <p:cNvSpPr>
              <a:spLocks noChangeArrowheads="1"/>
            </p:cNvSpPr>
            <p:nvPr userDrawn="1"/>
          </p:nvSpPr>
          <p:spPr bwMode="hidden">
            <a:xfrm>
              <a:off x="403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4" name="Rectangle 46"/>
            <p:cNvSpPr>
              <a:spLocks noChangeArrowheads="1"/>
            </p:cNvSpPr>
            <p:nvPr userDrawn="1"/>
          </p:nvSpPr>
          <p:spPr bwMode="hidden">
            <a:xfrm>
              <a:off x="412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5" name="Rectangle 47"/>
            <p:cNvSpPr>
              <a:spLocks noChangeArrowheads="1"/>
            </p:cNvSpPr>
            <p:nvPr userDrawn="1"/>
          </p:nvSpPr>
          <p:spPr bwMode="hidden">
            <a:xfrm>
              <a:off x="422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6" name="Rectangle 48"/>
            <p:cNvSpPr>
              <a:spLocks noChangeArrowheads="1"/>
            </p:cNvSpPr>
            <p:nvPr userDrawn="1"/>
          </p:nvSpPr>
          <p:spPr bwMode="hidden">
            <a:xfrm>
              <a:off x="432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7" name="Rectangle 49"/>
            <p:cNvSpPr>
              <a:spLocks noChangeArrowheads="1"/>
            </p:cNvSpPr>
            <p:nvPr userDrawn="1"/>
          </p:nvSpPr>
          <p:spPr bwMode="hidden">
            <a:xfrm>
              <a:off x="441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8" name="Rectangle 50"/>
            <p:cNvSpPr>
              <a:spLocks noChangeArrowheads="1"/>
            </p:cNvSpPr>
            <p:nvPr userDrawn="1"/>
          </p:nvSpPr>
          <p:spPr bwMode="hidden">
            <a:xfrm>
              <a:off x="451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9" name="Rectangle 51"/>
            <p:cNvSpPr>
              <a:spLocks noChangeArrowheads="1"/>
            </p:cNvSpPr>
            <p:nvPr userDrawn="1"/>
          </p:nvSpPr>
          <p:spPr bwMode="hidden">
            <a:xfrm>
              <a:off x="460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0" name="Rectangle 52"/>
            <p:cNvSpPr>
              <a:spLocks noChangeArrowheads="1"/>
            </p:cNvSpPr>
            <p:nvPr userDrawn="1"/>
          </p:nvSpPr>
          <p:spPr bwMode="hidden">
            <a:xfrm>
              <a:off x="470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1" name="Rectangle 53"/>
            <p:cNvSpPr>
              <a:spLocks noChangeArrowheads="1"/>
            </p:cNvSpPr>
            <p:nvPr userDrawn="1"/>
          </p:nvSpPr>
          <p:spPr bwMode="hidden">
            <a:xfrm>
              <a:off x="480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2" name="Rectangle 54"/>
            <p:cNvSpPr>
              <a:spLocks noChangeArrowheads="1"/>
            </p:cNvSpPr>
            <p:nvPr userDrawn="1"/>
          </p:nvSpPr>
          <p:spPr bwMode="hidden">
            <a:xfrm>
              <a:off x="489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3" name="Rectangle 55"/>
            <p:cNvSpPr>
              <a:spLocks noChangeArrowheads="1"/>
            </p:cNvSpPr>
            <p:nvPr userDrawn="1"/>
          </p:nvSpPr>
          <p:spPr bwMode="hidden">
            <a:xfrm>
              <a:off x="499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4" name="Rectangle 56"/>
            <p:cNvSpPr>
              <a:spLocks noChangeArrowheads="1"/>
            </p:cNvSpPr>
            <p:nvPr userDrawn="1"/>
          </p:nvSpPr>
          <p:spPr bwMode="hidden">
            <a:xfrm>
              <a:off x="508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5" name="Rectangle 57"/>
            <p:cNvSpPr>
              <a:spLocks noChangeArrowheads="1"/>
            </p:cNvSpPr>
            <p:nvPr userDrawn="1"/>
          </p:nvSpPr>
          <p:spPr bwMode="hidden">
            <a:xfrm>
              <a:off x="518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6" name="Rectangle 58"/>
            <p:cNvSpPr>
              <a:spLocks noChangeArrowheads="1"/>
            </p:cNvSpPr>
            <p:nvPr userDrawn="1"/>
          </p:nvSpPr>
          <p:spPr bwMode="hidden">
            <a:xfrm>
              <a:off x="528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7" name="Rectangle 59"/>
            <p:cNvSpPr>
              <a:spLocks noChangeArrowheads="1"/>
            </p:cNvSpPr>
            <p:nvPr userDrawn="1"/>
          </p:nvSpPr>
          <p:spPr bwMode="hidden">
            <a:xfrm>
              <a:off x="537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8" name="Rectangle 60"/>
            <p:cNvSpPr>
              <a:spLocks noChangeArrowheads="1"/>
            </p:cNvSpPr>
            <p:nvPr userDrawn="1"/>
          </p:nvSpPr>
          <p:spPr bwMode="hidden">
            <a:xfrm>
              <a:off x="547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9" name="Rectangle 61"/>
            <p:cNvSpPr>
              <a:spLocks noChangeArrowheads="1"/>
            </p:cNvSpPr>
            <p:nvPr userDrawn="1"/>
          </p:nvSpPr>
          <p:spPr bwMode="hidden">
            <a:xfrm>
              <a:off x="556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10" name="Rectangle 62"/>
            <p:cNvSpPr>
              <a:spLocks noChangeArrowheads="1"/>
            </p:cNvSpPr>
            <p:nvPr userDrawn="1"/>
          </p:nvSpPr>
          <p:spPr bwMode="hidden">
            <a:xfrm>
              <a:off x="566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11" name="Rectangle 63"/>
            <p:cNvSpPr>
              <a:spLocks noChangeArrowheads="1"/>
            </p:cNvSpPr>
            <p:nvPr userDrawn="1"/>
          </p:nvSpPr>
          <p:spPr bwMode="hidden">
            <a:xfrm>
              <a:off x="431" y="0"/>
              <a:ext cx="5331" cy="4320"/>
            </a:xfrm>
            <a:prstGeom prst="rect">
              <a:avLst/>
            </a:prstGeom>
            <a:solidFill>
              <a:schemeClr val="accent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12" name="Rectangle 64"/>
            <p:cNvSpPr>
              <a:spLocks noChangeArrowheads="1"/>
            </p:cNvSpPr>
            <p:nvPr userDrawn="1"/>
          </p:nvSpPr>
          <p:spPr bwMode="blackGray">
            <a:xfrm>
              <a:off x="0" y="1081"/>
              <a:ext cx="4378" cy="47"/>
            </a:xfrm>
            <a:prstGeom prst="rect">
              <a:avLst/>
            </a:prstGeom>
            <a:solidFill>
              <a:schemeClr va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grpSp>
      <p:sp>
        <p:nvSpPr>
          <p:cNvPr id="53313" name="Rectangle 65"/>
          <p:cNvSpPr>
            <a:spLocks noGrp="1" noChangeArrowheads="1"/>
          </p:cNvSpPr>
          <p:nvPr>
            <p:ph type="title"/>
          </p:nvPr>
        </p:nvSpPr>
        <p:spPr bwMode="auto">
          <a:xfrm>
            <a:off x="1162051" y="854573"/>
            <a:ext cx="1088390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spAutoFit/>
          </a:bodyPr>
          <a:lstStyle/>
          <a:p>
            <a:pPr lvl="0"/>
            <a:r>
              <a:rPr lang="en-US" altLang="tr-TR" smtClean="0"/>
              <a:t>Click to edit Master title style</a:t>
            </a:r>
          </a:p>
        </p:txBody>
      </p:sp>
      <p:sp>
        <p:nvSpPr>
          <p:cNvPr id="53314" name="Rectangle 66"/>
          <p:cNvSpPr>
            <a:spLocks noGrp="1" noChangeArrowheads="1"/>
          </p:cNvSpPr>
          <p:nvPr>
            <p:ph type="body" idx="1"/>
          </p:nvPr>
        </p:nvSpPr>
        <p:spPr bwMode="auto">
          <a:xfrm>
            <a:off x="1217085" y="1905000"/>
            <a:ext cx="10814049"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tr-TR" smtClean="0"/>
              <a:t>Click to edit Master text styles</a:t>
            </a:r>
          </a:p>
          <a:p>
            <a:pPr lvl="1"/>
            <a:r>
              <a:rPr lang="en-US" altLang="tr-TR" smtClean="0"/>
              <a:t>Second level</a:t>
            </a:r>
          </a:p>
          <a:p>
            <a:pPr lvl="2"/>
            <a:r>
              <a:rPr lang="en-US" altLang="tr-TR" smtClean="0"/>
              <a:t>Third level</a:t>
            </a:r>
          </a:p>
          <a:p>
            <a:pPr lvl="3"/>
            <a:r>
              <a:rPr lang="en-US" altLang="tr-TR" smtClean="0"/>
              <a:t>Fourth level</a:t>
            </a:r>
          </a:p>
          <a:p>
            <a:pPr lvl="4"/>
            <a:r>
              <a:rPr lang="en-US" altLang="tr-TR" smtClean="0"/>
              <a:t>Fifth level</a:t>
            </a:r>
          </a:p>
        </p:txBody>
      </p:sp>
      <p:sp>
        <p:nvSpPr>
          <p:cNvPr id="53315" name="Rectangle 67"/>
          <p:cNvSpPr>
            <a:spLocks noGrp="1" noChangeArrowheads="1"/>
          </p:cNvSpPr>
          <p:nvPr>
            <p:ph type="dt" sz="half" idx="2"/>
          </p:nvPr>
        </p:nvSpPr>
        <p:spPr bwMode="auto">
          <a:xfrm>
            <a:off x="1536700" y="62865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spcBef>
                <a:spcPct val="0"/>
              </a:spcBef>
              <a:buClrTx/>
              <a:buSzTx/>
              <a:buFontTx/>
              <a:buNone/>
              <a:defRPr sz="1400"/>
            </a:lvl1pPr>
          </a:lstStyle>
          <a:p>
            <a:pPr fontAlgn="base">
              <a:spcAft>
                <a:spcPct val="0"/>
              </a:spcAft>
            </a:pPr>
            <a:endParaRPr lang="en-US" altLang="tr-TR">
              <a:solidFill>
                <a:srgbClr val="000000"/>
              </a:solidFill>
            </a:endParaRPr>
          </a:p>
        </p:txBody>
      </p:sp>
      <p:sp>
        <p:nvSpPr>
          <p:cNvPr id="53316" name="Rectangle 68"/>
          <p:cNvSpPr>
            <a:spLocks noGrp="1" noChangeArrowheads="1"/>
          </p:cNvSpPr>
          <p:nvPr>
            <p:ph type="ftr" sz="quarter" idx="3"/>
          </p:nvPr>
        </p:nvSpPr>
        <p:spPr bwMode="auto">
          <a:xfrm>
            <a:off x="4787900" y="62865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buClrTx/>
              <a:buSzTx/>
              <a:buFontTx/>
              <a:buNone/>
              <a:defRPr sz="1400"/>
            </a:lvl1pPr>
          </a:lstStyle>
          <a:p>
            <a:pPr algn="ctr" fontAlgn="base">
              <a:spcAft>
                <a:spcPct val="0"/>
              </a:spcAft>
            </a:pPr>
            <a:endParaRPr lang="en-US" altLang="tr-TR">
              <a:solidFill>
                <a:srgbClr val="000000"/>
              </a:solidFill>
            </a:endParaRPr>
          </a:p>
        </p:txBody>
      </p:sp>
      <p:sp>
        <p:nvSpPr>
          <p:cNvPr id="53317" name="Rectangle 69"/>
          <p:cNvSpPr>
            <a:spLocks noGrp="1" noChangeArrowheads="1"/>
          </p:cNvSpPr>
          <p:nvPr>
            <p:ph type="sldNum" sz="quarter" idx="4"/>
          </p:nvPr>
        </p:nvSpPr>
        <p:spPr bwMode="auto">
          <a:xfrm>
            <a:off x="9359900" y="62865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buClrTx/>
              <a:buSzTx/>
              <a:buFontTx/>
              <a:buNone/>
              <a:defRPr sz="1400"/>
            </a:lvl1pPr>
          </a:lstStyle>
          <a:p>
            <a:pPr fontAlgn="base">
              <a:spcAft>
                <a:spcPct val="0"/>
              </a:spcAft>
            </a:pPr>
            <a:fld id="{7D5DC41C-6AA6-41B0-9DD3-3A03A7C50B5F}" type="slidenum">
              <a:rPr lang="en-US" altLang="tr-TR">
                <a:solidFill>
                  <a:srgbClr val="000000"/>
                </a:solidFill>
              </a:rPr>
              <a:pPr fontAlgn="base">
                <a:spcAft>
                  <a:spcPct val="0"/>
                </a:spcAft>
              </a:pPr>
              <a:t>‹#›</a:t>
            </a:fld>
            <a:endParaRPr lang="en-US" altLang="tr-TR">
              <a:solidFill>
                <a:srgbClr val="000000"/>
              </a:solidFill>
            </a:endParaRPr>
          </a:p>
        </p:txBody>
      </p:sp>
    </p:spTree>
    <p:extLst>
      <p:ext uri="{BB962C8B-B14F-4D97-AF65-F5344CB8AC3E}">
        <p14:creationId xmlns:p14="http://schemas.microsoft.com/office/powerpoint/2010/main" val="2471254490"/>
      </p:ext>
    </p:extLst>
  </p:cSld>
  <p:clrMap bg1="lt1" tx1="dk1" bg2="lt2" tx2="dk2" accent1="accent1" accent2="accent2" accent3="accent3" accent4="accent4" accent5="accent5" accent6="accent6" hlink="hlink" folHlink="folHlink"/>
  <p:sldLayoutIdLst>
    <p:sldLayoutId id="2147483693" r:id="rId1"/>
  </p:sldLayoutIdLst>
  <p:txStyles>
    <p:titleStyle>
      <a:lvl1pPr algn="l" rtl="0" fontAlgn="base">
        <a:spcBef>
          <a:spcPct val="0"/>
        </a:spcBef>
        <a:spcAft>
          <a:spcPct val="0"/>
        </a:spcAft>
        <a:defRPr sz="4400" kern="1200">
          <a:solidFill>
            <a:schemeClr val="tx2"/>
          </a:solidFill>
          <a:latin typeface="+mj-lt"/>
          <a:ea typeface="+mj-ea"/>
          <a:cs typeface="+mj-cs"/>
        </a:defRPr>
      </a:lvl1pPr>
      <a:lvl2pPr algn="l" rtl="0" fontAlgn="base">
        <a:spcBef>
          <a:spcPct val="0"/>
        </a:spcBef>
        <a:spcAft>
          <a:spcPct val="0"/>
        </a:spcAft>
        <a:defRPr sz="4400">
          <a:solidFill>
            <a:schemeClr val="tx2"/>
          </a:solidFill>
          <a:latin typeface="Verdana" panose="020B0604030504040204" pitchFamily="34" charset="0"/>
        </a:defRPr>
      </a:lvl2pPr>
      <a:lvl3pPr algn="l" rtl="0" fontAlgn="base">
        <a:spcBef>
          <a:spcPct val="0"/>
        </a:spcBef>
        <a:spcAft>
          <a:spcPct val="0"/>
        </a:spcAft>
        <a:defRPr sz="4400">
          <a:solidFill>
            <a:schemeClr val="tx2"/>
          </a:solidFill>
          <a:latin typeface="Verdana" panose="020B0604030504040204" pitchFamily="34" charset="0"/>
        </a:defRPr>
      </a:lvl3pPr>
      <a:lvl4pPr algn="l" rtl="0" fontAlgn="base">
        <a:spcBef>
          <a:spcPct val="0"/>
        </a:spcBef>
        <a:spcAft>
          <a:spcPct val="0"/>
        </a:spcAft>
        <a:defRPr sz="4400">
          <a:solidFill>
            <a:schemeClr val="tx2"/>
          </a:solidFill>
          <a:latin typeface="Verdana" panose="020B0604030504040204" pitchFamily="34" charset="0"/>
        </a:defRPr>
      </a:lvl4pPr>
      <a:lvl5pPr algn="l" rtl="0" fontAlgn="base">
        <a:spcBef>
          <a:spcPct val="0"/>
        </a:spcBef>
        <a:spcAft>
          <a:spcPct val="0"/>
        </a:spcAft>
        <a:defRPr sz="4400">
          <a:solidFill>
            <a:schemeClr val="tx2"/>
          </a:solidFill>
          <a:latin typeface="Verdana" panose="020B0604030504040204" pitchFamily="34" charset="0"/>
        </a:defRPr>
      </a:lvl5pPr>
      <a:lvl6pPr marL="457200" algn="l" rtl="0" fontAlgn="base">
        <a:spcBef>
          <a:spcPct val="0"/>
        </a:spcBef>
        <a:spcAft>
          <a:spcPct val="0"/>
        </a:spcAft>
        <a:defRPr sz="4400">
          <a:solidFill>
            <a:schemeClr val="tx2"/>
          </a:solidFill>
          <a:latin typeface="Verdana" panose="020B0604030504040204" pitchFamily="34" charset="0"/>
        </a:defRPr>
      </a:lvl6pPr>
      <a:lvl7pPr marL="914400" algn="l" rtl="0" fontAlgn="base">
        <a:spcBef>
          <a:spcPct val="0"/>
        </a:spcBef>
        <a:spcAft>
          <a:spcPct val="0"/>
        </a:spcAft>
        <a:defRPr sz="4400">
          <a:solidFill>
            <a:schemeClr val="tx2"/>
          </a:solidFill>
          <a:latin typeface="Verdana" panose="020B0604030504040204" pitchFamily="34" charset="0"/>
        </a:defRPr>
      </a:lvl7pPr>
      <a:lvl8pPr marL="1371600" algn="l" rtl="0" fontAlgn="base">
        <a:spcBef>
          <a:spcPct val="0"/>
        </a:spcBef>
        <a:spcAft>
          <a:spcPct val="0"/>
        </a:spcAft>
        <a:defRPr sz="4400">
          <a:solidFill>
            <a:schemeClr val="tx2"/>
          </a:solidFill>
          <a:latin typeface="Verdana" panose="020B0604030504040204" pitchFamily="34" charset="0"/>
        </a:defRPr>
      </a:lvl8pPr>
      <a:lvl9pPr marL="1828800" algn="l" rtl="0" fontAlgn="base">
        <a:spcBef>
          <a:spcPct val="0"/>
        </a:spcBef>
        <a:spcAft>
          <a:spcPct val="0"/>
        </a:spcAft>
        <a:defRPr sz="4400">
          <a:solidFill>
            <a:schemeClr val="tx2"/>
          </a:solidFill>
          <a:latin typeface="Verdana" panose="020B0604030504040204" pitchFamily="34" charset="0"/>
        </a:defRPr>
      </a:lvl9pPr>
    </p:titleStyle>
    <p:bodyStyle>
      <a:lvl1pPr marL="342900" indent="-342900" algn="l" rtl="0" fontAlgn="base">
        <a:spcBef>
          <a:spcPct val="20000"/>
        </a:spcBef>
        <a:spcAft>
          <a:spcPct val="0"/>
        </a:spcAft>
        <a:buClr>
          <a:schemeClr val="folHlink"/>
        </a:buClr>
        <a:buSzPct val="75000"/>
        <a:buFont typeface="Wingdings" panose="05000000000000000000" pitchFamily="2" charset="2"/>
        <a:buChar char="n"/>
        <a:defRPr sz="3200" kern="1200">
          <a:solidFill>
            <a:schemeClr val="tx1"/>
          </a:solidFill>
          <a:latin typeface="+mn-lt"/>
          <a:ea typeface="+mn-ea"/>
          <a:cs typeface="+mn-cs"/>
        </a:defRPr>
      </a:lvl1pPr>
      <a:lvl2pPr marL="742950" indent="-285750" algn="l" rtl="0" fontAlgn="base">
        <a:spcBef>
          <a:spcPct val="20000"/>
        </a:spcBef>
        <a:spcAft>
          <a:spcPct val="0"/>
        </a:spcAft>
        <a:buClr>
          <a:schemeClr val="folHlink"/>
        </a:buClr>
        <a:buSzPct val="70000"/>
        <a:buFont typeface="Wingdings" panose="05000000000000000000" pitchFamily="2" charset="2"/>
        <a:buChar char="n"/>
        <a:defRPr sz="2800" kern="1200">
          <a:solidFill>
            <a:schemeClr val="tx1"/>
          </a:solidFill>
          <a:latin typeface="+mn-lt"/>
          <a:ea typeface="+mn-ea"/>
          <a:cs typeface="+mn-cs"/>
        </a:defRPr>
      </a:lvl2pPr>
      <a:lvl3pPr marL="1143000" indent="-228600" algn="l" rtl="0" fontAlgn="base">
        <a:spcBef>
          <a:spcPct val="20000"/>
        </a:spcBef>
        <a:spcAft>
          <a:spcPct val="0"/>
        </a:spcAft>
        <a:buClr>
          <a:schemeClr val="tx2"/>
        </a:buClr>
        <a:buChar char="•"/>
        <a:defRPr sz="2400" kern="1200">
          <a:solidFill>
            <a:schemeClr val="tx1"/>
          </a:solidFill>
          <a:latin typeface="+mn-lt"/>
          <a:ea typeface="+mn-ea"/>
          <a:cs typeface="+mn-cs"/>
        </a:defRPr>
      </a:lvl3pPr>
      <a:lvl4pPr marL="1600200" indent="-228600" algn="l" rtl="0" fontAlgn="base">
        <a:spcBef>
          <a:spcPct val="20000"/>
        </a:spcBef>
        <a:spcAft>
          <a:spcPct val="0"/>
        </a:spcAft>
        <a:buClr>
          <a:schemeClr val="hlink"/>
        </a:buClr>
        <a:buChar char="•"/>
        <a:defRPr sz="2000" kern="1200">
          <a:solidFill>
            <a:schemeClr val="tx1"/>
          </a:solidFill>
          <a:latin typeface="+mn-lt"/>
          <a:ea typeface="+mn-ea"/>
          <a:cs typeface="+mn-cs"/>
        </a:defRPr>
      </a:lvl4pPr>
      <a:lvl5pPr marL="2057400" indent="-228600" algn="l" rtl="0" fontAlgn="base">
        <a:spcBef>
          <a:spcPct val="20000"/>
        </a:spcBef>
        <a:spcAft>
          <a:spcPct val="0"/>
        </a:spcAft>
        <a:buClr>
          <a:schemeClr val="tx1"/>
        </a:buClr>
        <a:buSzPct val="8500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cSld>
    <p:bg>
      <p:bgPr>
        <a:solidFill>
          <a:srgbClr val="CCECFF"/>
        </a:solidFill>
        <a:effectLst/>
      </p:bgPr>
    </p:bg>
    <p:spTree>
      <p:nvGrpSpPr>
        <p:cNvPr id="1" name=""/>
        <p:cNvGrpSpPr/>
        <p:nvPr/>
      </p:nvGrpSpPr>
      <p:grpSpPr>
        <a:xfrm>
          <a:off x="0" y="0"/>
          <a:ext cx="0" cy="0"/>
          <a:chOff x="0" y="0"/>
          <a:chExt cx="0" cy="0"/>
        </a:xfrm>
      </p:grpSpPr>
      <p:grpSp>
        <p:nvGrpSpPr>
          <p:cNvPr id="53319" name="Group 71"/>
          <p:cNvGrpSpPr>
            <a:grpSpLocks/>
          </p:cNvGrpSpPr>
          <p:nvPr/>
        </p:nvGrpSpPr>
        <p:grpSpPr bwMode="auto">
          <a:xfrm>
            <a:off x="1" y="1"/>
            <a:ext cx="12196233" cy="6867525"/>
            <a:chOff x="0" y="0"/>
            <a:chExt cx="5762" cy="4326"/>
          </a:xfrm>
        </p:grpSpPr>
        <p:sp>
          <p:nvSpPr>
            <p:cNvPr id="53251" name="Rectangle 3"/>
            <p:cNvSpPr>
              <a:spLocks noChangeArrowheads="1"/>
            </p:cNvSpPr>
            <p:nvPr userDrawn="1"/>
          </p:nvSpPr>
          <p:spPr bwMode="hidden">
            <a:xfrm>
              <a:off x="0" y="0"/>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2" name="Rectangle 4"/>
            <p:cNvSpPr>
              <a:spLocks noChangeArrowheads="1"/>
            </p:cNvSpPr>
            <p:nvPr userDrawn="1"/>
          </p:nvSpPr>
          <p:spPr bwMode="hidden">
            <a:xfrm>
              <a:off x="9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3" name="Rectangle 5"/>
            <p:cNvSpPr>
              <a:spLocks noChangeArrowheads="1"/>
            </p:cNvSpPr>
            <p:nvPr userDrawn="1"/>
          </p:nvSpPr>
          <p:spPr bwMode="hidden">
            <a:xfrm>
              <a:off x="19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4" name="Rectangle 6"/>
            <p:cNvSpPr>
              <a:spLocks noChangeArrowheads="1"/>
            </p:cNvSpPr>
            <p:nvPr userDrawn="1"/>
          </p:nvSpPr>
          <p:spPr bwMode="hidden">
            <a:xfrm>
              <a:off x="28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5" name="Rectangle 7"/>
            <p:cNvSpPr>
              <a:spLocks noChangeArrowheads="1"/>
            </p:cNvSpPr>
            <p:nvPr userDrawn="1"/>
          </p:nvSpPr>
          <p:spPr bwMode="hidden">
            <a:xfrm>
              <a:off x="38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6" name="Rectangle 8"/>
            <p:cNvSpPr>
              <a:spLocks noChangeArrowheads="1"/>
            </p:cNvSpPr>
            <p:nvPr userDrawn="1"/>
          </p:nvSpPr>
          <p:spPr bwMode="hidden">
            <a:xfrm>
              <a:off x="48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7" name="Rectangle 9"/>
            <p:cNvSpPr>
              <a:spLocks noChangeArrowheads="1"/>
            </p:cNvSpPr>
            <p:nvPr userDrawn="1"/>
          </p:nvSpPr>
          <p:spPr bwMode="hidden">
            <a:xfrm>
              <a:off x="57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8" name="Rectangle 10"/>
            <p:cNvSpPr>
              <a:spLocks noChangeArrowheads="1"/>
            </p:cNvSpPr>
            <p:nvPr userDrawn="1"/>
          </p:nvSpPr>
          <p:spPr bwMode="hidden">
            <a:xfrm>
              <a:off x="67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9" name="Rectangle 11"/>
            <p:cNvSpPr>
              <a:spLocks noChangeArrowheads="1"/>
            </p:cNvSpPr>
            <p:nvPr userDrawn="1"/>
          </p:nvSpPr>
          <p:spPr bwMode="hidden">
            <a:xfrm>
              <a:off x="76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0" name="Rectangle 12"/>
            <p:cNvSpPr>
              <a:spLocks noChangeArrowheads="1"/>
            </p:cNvSpPr>
            <p:nvPr userDrawn="1"/>
          </p:nvSpPr>
          <p:spPr bwMode="hidden">
            <a:xfrm>
              <a:off x="86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1" name="Rectangle 13"/>
            <p:cNvSpPr>
              <a:spLocks noChangeArrowheads="1"/>
            </p:cNvSpPr>
            <p:nvPr userDrawn="1"/>
          </p:nvSpPr>
          <p:spPr bwMode="hidden">
            <a:xfrm>
              <a:off x="96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2" name="Rectangle 14"/>
            <p:cNvSpPr>
              <a:spLocks noChangeArrowheads="1"/>
            </p:cNvSpPr>
            <p:nvPr userDrawn="1"/>
          </p:nvSpPr>
          <p:spPr bwMode="hidden">
            <a:xfrm>
              <a:off x="105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3" name="Rectangle 15"/>
            <p:cNvSpPr>
              <a:spLocks noChangeArrowheads="1"/>
            </p:cNvSpPr>
            <p:nvPr userDrawn="1"/>
          </p:nvSpPr>
          <p:spPr bwMode="hidden">
            <a:xfrm>
              <a:off x="115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4" name="Rectangle 16"/>
            <p:cNvSpPr>
              <a:spLocks noChangeArrowheads="1"/>
            </p:cNvSpPr>
            <p:nvPr userDrawn="1"/>
          </p:nvSpPr>
          <p:spPr bwMode="hidden">
            <a:xfrm>
              <a:off x="124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5" name="Rectangle 17"/>
            <p:cNvSpPr>
              <a:spLocks noChangeArrowheads="1"/>
            </p:cNvSpPr>
            <p:nvPr userDrawn="1"/>
          </p:nvSpPr>
          <p:spPr bwMode="hidden">
            <a:xfrm>
              <a:off x="134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6" name="Rectangle 18"/>
            <p:cNvSpPr>
              <a:spLocks noChangeArrowheads="1"/>
            </p:cNvSpPr>
            <p:nvPr userDrawn="1"/>
          </p:nvSpPr>
          <p:spPr bwMode="hidden">
            <a:xfrm>
              <a:off x="144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7" name="Rectangle 19"/>
            <p:cNvSpPr>
              <a:spLocks noChangeArrowheads="1"/>
            </p:cNvSpPr>
            <p:nvPr userDrawn="1"/>
          </p:nvSpPr>
          <p:spPr bwMode="hidden">
            <a:xfrm>
              <a:off x="153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8" name="Rectangle 20"/>
            <p:cNvSpPr>
              <a:spLocks noChangeArrowheads="1"/>
            </p:cNvSpPr>
            <p:nvPr userDrawn="1"/>
          </p:nvSpPr>
          <p:spPr bwMode="hidden">
            <a:xfrm>
              <a:off x="163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9" name="Rectangle 21"/>
            <p:cNvSpPr>
              <a:spLocks noChangeArrowheads="1"/>
            </p:cNvSpPr>
            <p:nvPr userDrawn="1"/>
          </p:nvSpPr>
          <p:spPr bwMode="hidden">
            <a:xfrm>
              <a:off x="172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0" name="Rectangle 22"/>
            <p:cNvSpPr>
              <a:spLocks noChangeArrowheads="1"/>
            </p:cNvSpPr>
            <p:nvPr userDrawn="1"/>
          </p:nvSpPr>
          <p:spPr bwMode="hidden">
            <a:xfrm>
              <a:off x="182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1" name="Rectangle 23"/>
            <p:cNvSpPr>
              <a:spLocks noChangeArrowheads="1"/>
            </p:cNvSpPr>
            <p:nvPr userDrawn="1"/>
          </p:nvSpPr>
          <p:spPr bwMode="hidden">
            <a:xfrm>
              <a:off x="192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2" name="Rectangle 24"/>
            <p:cNvSpPr>
              <a:spLocks noChangeArrowheads="1"/>
            </p:cNvSpPr>
            <p:nvPr userDrawn="1"/>
          </p:nvSpPr>
          <p:spPr bwMode="hidden">
            <a:xfrm>
              <a:off x="201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3" name="Rectangle 25"/>
            <p:cNvSpPr>
              <a:spLocks noChangeArrowheads="1"/>
            </p:cNvSpPr>
            <p:nvPr userDrawn="1"/>
          </p:nvSpPr>
          <p:spPr bwMode="hidden">
            <a:xfrm>
              <a:off x="211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4" name="Rectangle 26"/>
            <p:cNvSpPr>
              <a:spLocks noChangeArrowheads="1"/>
            </p:cNvSpPr>
            <p:nvPr userDrawn="1"/>
          </p:nvSpPr>
          <p:spPr bwMode="hidden">
            <a:xfrm>
              <a:off x="220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5" name="Rectangle 27"/>
            <p:cNvSpPr>
              <a:spLocks noChangeArrowheads="1"/>
            </p:cNvSpPr>
            <p:nvPr userDrawn="1"/>
          </p:nvSpPr>
          <p:spPr bwMode="hidden">
            <a:xfrm>
              <a:off x="230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6" name="Rectangle 28"/>
            <p:cNvSpPr>
              <a:spLocks noChangeArrowheads="1"/>
            </p:cNvSpPr>
            <p:nvPr userDrawn="1"/>
          </p:nvSpPr>
          <p:spPr bwMode="hidden">
            <a:xfrm>
              <a:off x="240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7" name="Rectangle 29"/>
            <p:cNvSpPr>
              <a:spLocks noChangeArrowheads="1"/>
            </p:cNvSpPr>
            <p:nvPr userDrawn="1"/>
          </p:nvSpPr>
          <p:spPr bwMode="hidden">
            <a:xfrm>
              <a:off x="249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8" name="Rectangle 30"/>
            <p:cNvSpPr>
              <a:spLocks noChangeArrowheads="1"/>
            </p:cNvSpPr>
            <p:nvPr userDrawn="1"/>
          </p:nvSpPr>
          <p:spPr bwMode="hidden">
            <a:xfrm>
              <a:off x="259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9" name="Rectangle 31"/>
            <p:cNvSpPr>
              <a:spLocks noChangeArrowheads="1"/>
            </p:cNvSpPr>
            <p:nvPr userDrawn="1"/>
          </p:nvSpPr>
          <p:spPr bwMode="hidden">
            <a:xfrm>
              <a:off x="268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0" name="Rectangle 32"/>
            <p:cNvSpPr>
              <a:spLocks noChangeArrowheads="1"/>
            </p:cNvSpPr>
            <p:nvPr userDrawn="1"/>
          </p:nvSpPr>
          <p:spPr bwMode="hidden">
            <a:xfrm>
              <a:off x="278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1" name="Rectangle 33"/>
            <p:cNvSpPr>
              <a:spLocks noChangeArrowheads="1"/>
            </p:cNvSpPr>
            <p:nvPr userDrawn="1"/>
          </p:nvSpPr>
          <p:spPr bwMode="hidden">
            <a:xfrm>
              <a:off x="288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2" name="Rectangle 34"/>
            <p:cNvSpPr>
              <a:spLocks noChangeArrowheads="1"/>
            </p:cNvSpPr>
            <p:nvPr userDrawn="1"/>
          </p:nvSpPr>
          <p:spPr bwMode="hidden">
            <a:xfrm>
              <a:off x="297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3" name="Rectangle 35"/>
            <p:cNvSpPr>
              <a:spLocks noChangeArrowheads="1"/>
            </p:cNvSpPr>
            <p:nvPr userDrawn="1"/>
          </p:nvSpPr>
          <p:spPr bwMode="hidden">
            <a:xfrm>
              <a:off x="307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4" name="Rectangle 36"/>
            <p:cNvSpPr>
              <a:spLocks noChangeArrowheads="1"/>
            </p:cNvSpPr>
            <p:nvPr userDrawn="1"/>
          </p:nvSpPr>
          <p:spPr bwMode="hidden">
            <a:xfrm>
              <a:off x="316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5" name="Rectangle 37"/>
            <p:cNvSpPr>
              <a:spLocks noChangeArrowheads="1"/>
            </p:cNvSpPr>
            <p:nvPr userDrawn="1"/>
          </p:nvSpPr>
          <p:spPr bwMode="hidden">
            <a:xfrm>
              <a:off x="326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6" name="Rectangle 38"/>
            <p:cNvSpPr>
              <a:spLocks noChangeArrowheads="1"/>
            </p:cNvSpPr>
            <p:nvPr userDrawn="1"/>
          </p:nvSpPr>
          <p:spPr bwMode="hidden">
            <a:xfrm>
              <a:off x="336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7" name="Rectangle 39"/>
            <p:cNvSpPr>
              <a:spLocks noChangeArrowheads="1"/>
            </p:cNvSpPr>
            <p:nvPr userDrawn="1"/>
          </p:nvSpPr>
          <p:spPr bwMode="hidden">
            <a:xfrm>
              <a:off x="345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8" name="Rectangle 40"/>
            <p:cNvSpPr>
              <a:spLocks noChangeArrowheads="1"/>
            </p:cNvSpPr>
            <p:nvPr userDrawn="1"/>
          </p:nvSpPr>
          <p:spPr bwMode="hidden">
            <a:xfrm>
              <a:off x="355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9" name="Rectangle 41"/>
            <p:cNvSpPr>
              <a:spLocks noChangeArrowheads="1"/>
            </p:cNvSpPr>
            <p:nvPr userDrawn="1"/>
          </p:nvSpPr>
          <p:spPr bwMode="hidden">
            <a:xfrm>
              <a:off x="364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0" name="Rectangle 42"/>
            <p:cNvSpPr>
              <a:spLocks noChangeArrowheads="1"/>
            </p:cNvSpPr>
            <p:nvPr userDrawn="1"/>
          </p:nvSpPr>
          <p:spPr bwMode="hidden">
            <a:xfrm>
              <a:off x="374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1" name="Rectangle 43"/>
            <p:cNvSpPr>
              <a:spLocks noChangeArrowheads="1"/>
            </p:cNvSpPr>
            <p:nvPr userDrawn="1"/>
          </p:nvSpPr>
          <p:spPr bwMode="hidden">
            <a:xfrm>
              <a:off x="384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2" name="Rectangle 44"/>
            <p:cNvSpPr>
              <a:spLocks noChangeArrowheads="1"/>
            </p:cNvSpPr>
            <p:nvPr userDrawn="1"/>
          </p:nvSpPr>
          <p:spPr bwMode="hidden">
            <a:xfrm>
              <a:off x="393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3" name="Rectangle 45"/>
            <p:cNvSpPr>
              <a:spLocks noChangeArrowheads="1"/>
            </p:cNvSpPr>
            <p:nvPr userDrawn="1"/>
          </p:nvSpPr>
          <p:spPr bwMode="hidden">
            <a:xfrm>
              <a:off x="403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4" name="Rectangle 46"/>
            <p:cNvSpPr>
              <a:spLocks noChangeArrowheads="1"/>
            </p:cNvSpPr>
            <p:nvPr userDrawn="1"/>
          </p:nvSpPr>
          <p:spPr bwMode="hidden">
            <a:xfrm>
              <a:off x="412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5" name="Rectangle 47"/>
            <p:cNvSpPr>
              <a:spLocks noChangeArrowheads="1"/>
            </p:cNvSpPr>
            <p:nvPr userDrawn="1"/>
          </p:nvSpPr>
          <p:spPr bwMode="hidden">
            <a:xfrm>
              <a:off x="422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6" name="Rectangle 48"/>
            <p:cNvSpPr>
              <a:spLocks noChangeArrowheads="1"/>
            </p:cNvSpPr>
            <p:nvPr userDrawn="1"/>
          </p:nvSpPr>
          <p:spPr bwMode="hidden">
            <a:xfrm>
              <a:off x="432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7" name="Rectangle 49"/>
            <p:cNvSpPr>
              <a:spLocks noChangeArrowheads="1"/>
            </p:cNvSpPr>
            <p:nvPr userDrawn="1"/>
          </p:nvSpPr>
          <p:spPr bwMode="hidden">
            <a:xfrm>
              <a:off x="441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8" name="Rectangle 50"/>
            <p:cNvSpPr>
              <a:spLocks noChangeArrowheads="1"/>
            </p:cNvSpPr>
            <p:nvPr userDrawn="1"/>
          </p:nvSpPr>
          <p:spPr bwMode="hidden">
            <a:xfrm>
              <a:off x="451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9" name="Rectangle 51"/>
            <p:cNvSpPr>
              <a:spLocks noChangeArrowheads="1"/>
            </p:cNvSpPr>
            <p:nvPr userDrawn="1"/>
          </p:nvSpPr>
          <p:spPr bwMode="hidden">
            <a:xfrm>
              <a:off x="460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0" name="Rectangle 52"/>
            <p:cNvSpPr>
              <a:spLocks noChangeArrowheads="1"/>
            </p:cNvSpPr>
            <p:nvPr userDrawn="1"/>
          </p:nvSpPr>
          <p:spPr bwMode="hidden">
            <a:xfrm>
              <a:off x="470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1" name="Rectangle 53"/>
            <p:cNvSpPr>
              <a:spLocks noChangeArrowheads="1"/>
            </p:cNvSpPr>
            <p:nvPr userDrawn="1"/>
          </p:nvSpPr>
          <p:spPr bwMode="hidden">
            <a:xfrm>
              <a:off x="480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2" name="Rectangle 54"/>
            <p:cNvSpPr>
              <a:spLocks noChangeArrowheads="1"/>
            </p:cNvSpPr>
            <p:nvPr userDrawn="1"/>
          </p:nvSpPr>
          <p:spPr bwMode="hidden">
            <a:xfrm>
              <a:off x="489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3" name="Rectangle 55"/>
            <p:cNvSpPr>
              <a:spLocks noChangeArrowheads="1"/>
            </p:cNvSpPr>
            <p:nvPr userDrawn="1"/>
          </p:nvSpPr>
          <p:spPr bwMode="hidden">
            <a:xfrm>
              <a:off x="499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4" name="Rectangle 56"/>
            <p:cNvSpPr>
              <a:spLocks noChangeArrowheads="1"/>
            </p:cNvSpPr>
            <p:nvPr userDrawn="1"/>
          </p:nvSpPr>
          <p:spPr bwMode="hidden">
            <a:xfrm>
              <a:off x="508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5" name="Rectangle 57"/>
            <p:cNvSpPr>
              <a:spLocks noChangeArrowheads="1"/>
            </p:cNvSpPr>
            <p:nvPr userDrawn="1"/>
          </p:nvSpPr>
          <p:spPr bwMode="hidden">
            <a:xfrm>
              <a:off x="518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6" name="Rectangle 58"/>
            <p:cNvSpPr>
              <a:spLocks noChangeArrowheads="1"/>
            </p:cNvSpPr>
            <p:nvPr userDrawn="1"/>
          </p:nvSpPr>
          <p:spPr bwMode="hidden">
            <a:xfrm>
              <a:off x="528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7" name="Rectangle 59"/>
            <p:cNvSpPr>
              <a:spLocks noChangeArrowheads="1"/>
            </p:cNvSpPr>
            <p:nvPr userDrawn="1"/>
          </p:nvSpPr>
          <p:spPr bwMode="hidden">
            <a:xfrm>
              <a:off x="537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8" name="Rectangle 60"/>
            <p:cNvSpPr>
              <a:spLocks noChangeArrowheads="1"/>
            </p:cNvSpPr>
            <p:nvPr userDrawn="1"/>
          </p:nvSpPr>
          <p:spPr bwMode="hidden">
            <a:xfrm>
              <a:off x="547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9" name="Rectangle 61"/>
            <p:cNvSpPr>
              <a:spLocks noChangeArrowheads="1"/>
            </p:cNvSpPr>
            <p:nvPr userDrawn="1"/>
          </p:nvSpPr>
          <p:spPr bwMode="hidden">
            <a:xfrm>
              <a:off x="556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10" name="Rectangle 62"/>
            <p:cNvSpPr>
              <a:spLocks noChangeArrowheads="1"/>
            </p:cNvSpPr>
            <p:nvPr userDrawn="1"/>
          </p:nvSpPr>
          <p:spPr bwMode="hidden">
            <a:xfrm>
              <a:off x="566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11" name="Rectangle 63"/>
            <p:cNvSpPr>
              <a:spLocks noChangeArrowheads="1"/>
            </p:cNvSpPr>
            <p:nvPr userDrawn="1"/>
          </p:nvSpPr>
          <p:spPr bwMode="hidden">
            <a:xfrm>
              <a:off x="431" y="0"/>
              <a:ext cx="5331" cy="4320"/>
            </a:xfrm>
            <a:prstGeom prst="rect">
              <a:avLst/>
            </a:prstGeom>
            <a:solidFill>
              <a:schemeClr val="accent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12" name="Rectangle 64"/>
            <p:cNvSpPr>
              <a:spLocks noChangeArrowheads="1"/>
            </p:cNvSpPr>
            <p:nvPr userDrawn="1"/>
          </p:nvSpPr>
          <p:spPr bwMode="blackGray">
            <a:xfrm>
              <a:off x="0" y="1081"/>
              <a:ext cx="4378" cy="47"/>
            </a:xfrm>
            <a:prstGeom prst="rect">
              <a:avLst/>
            </a:prstGeom>
            <a:solidFill>
              <a:schemeClr va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grpSp>
      <p:sp>
        <p:nvSpPr>
          <p:cNvPr id="53313" name="Rectangle 65"/>
          <p:cNvSpPr>
            <a:spLocks noGrp="1" noChangeArrowheads="1"/>
          </p:cNvSpPr>
          <p:nvPr>
            <p:ph type="title"/>
          </p:nvPr>
        </p:nvSpPr>
        <p:spPr bwMode="auto">
          <a:xfrm>
            <a:off x="1162051" y="854573"/>
            <a:ext cx="1088390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spAutoFit/>
          </a:bodyPr>
          <a:lstStyle/>
          <a:p>
            <a:pPr lvl="0"/>
            <a:r>
              <a:rPr lang="en-US" altLang="tr-TR" smtClean="0"/>
              <a:t>Click to edit Master title style</a:t>
            </a:r>
          </a:p>
        </p:txBody>
      </p:sp>
      <p:sp>
        <p:nvSpPr>
          <p:cNvPr id="53314" name="Rectangle 66"/>
          <p:cNvSpPr>
            <a:spLocks noGrp="1" noChangeArrowheads="1"/>
          </p:cNvSpPr>
          <p:nvPr>
            <p:ph type="body" idx="1"/>
          </p:nvPr>
        </p:nvSpPr>
        <p:spPr bwMode="auto">
          <a:xfrm>
            <a:off x="1217085" y="1905000"/>
            <a:ext cx="10814049"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tr-TR" smtClean="0"/>
              <a:t>Click to edit Master text styles</a:t>
            </a:r>
          </a:p>
          <a:p>
            <a:pPr lvl="1"/>
            <a:r>
              <a:rPr lang="en-US" altLang="tr-TR" smtClean="0"/>
              <a:t>Second level</a:t>
            </a:r>
          </a:p>
          <a:p>
            <a:pPr lvl="2"/>
            <a:r>
              <a:rPr lang="en-US" altLang="tr-TR" smtClean="0"/>
              <a:t>Third level</a:t>
            </a:r>
          </a:p>
          <a:p>
            <a:pPr lvl="3"/>
            <a:r>
              <a:rPr lang="en-US" altLang="tr-TR" smtClean="0"/>
              <a:t>Fourth level</a:t>
            </a:r>
          </a:p>
          <a:p>
            <a:pPr lvl="4"/>
            <a:r>
              <a:rPr lang="en-US" altLang="tr-TR" smtClean="0"/>
              <a:t>Fifth level</a:t>
            </a:r>
          </a:p>
        </p:txBody>
      </p:sp>
      <p:sp>
        <p:nvSpPr>
          <p:cNvPr id="53315" name="Rectangle 67"/>
          <p:cNvSpPr>
            <a:spLocks noGrp="1" noChangeArrowheads="1"/>
          </p:cNvSpPr>
          <p:nvPr>
            <p:ph type="dt" sz="half" idx="2"/>
          </p:nvPr>
        </p:nvSpPr>
        <p:spPr bwMode="auto">
          <a:xfrm>
            <a:off x="1536700" y="62865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spcBef>
                <a:spcPct val="0"/>
              </a:spcBef>
              <a:buClrTx/>
              <a:buSzTx/>
              <a:buFontTx/>
              <a:buNone/>
              <a:defRPr sz="1400"/>
            </a:lvl1pPr>
          </a:lstStyle>
          <a:p>
            <a:pPr fontAlgn="base">
              <a:spcAft>
                <a:spcPct val="0"/>
              </a:spcAft>
            </a:pPr>
            <a:endParaRPr lang="en-US" altLang="tr-TR">
              <a:solidFill>
                <a:srgbClr val="000000"/>
              </a:solidFill>
            </a:endParaRPr>
          </a:p>
        </p:txBody>
      </p:sp>
      <p:sp>
        <p:nvSpPr>
          <p:cNvPr id="53316" name="Rectangle 68"/>
          <p:cNvSpPr>
            <a:spLocks noGrp="1" noChangeArrowheads="1"/>
          </p:cNvSpPr>
          <p:nvPr>
            <p:ph type="ftr" sz="quarter" idx="3"/>
          </p:nvPr>
        </p:nvSpPr>
        <p:spPr bwMode="auto">
          <a:xfrm>
            <a:off x="4787900" y="62865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buClrTx/>
              <a:buSzTx/>
              <a:buFontTx/>
              <a:buNone/>
              <a:defRPr sz="1400"/>
            </a:lvl1pPr>
          </a:lstStyle>
          <a:p>
            <a:pPr algn="ctr" fontAlgn="base">
              <a:spcAft>
                <a:spcPct val="0"/>
              </a:spcAft>
            </a:pPr>
            <a:endParaRPr lang="en-US" altLang="tr-TR">
              <a:solidFill>
                <a:srgbClr val="000000"/>
              </a:solidFill>
            </a:endParaRPr>
          </a:p>
        </p:txBody>
      </p:sp>
      <p:sp>
        <p:nvSpPr>
          <p:cNvPr id="53317" name="Rectangle 69"/>
          <p:cNvSpPr>
            <a:spLocks noGrp="1" noChangeArrowheads="1"/>
          </p:cNvSpPr>
          <p:nvPr>
            <p:ph type="sldNum" sz="quarter" idx="4"/>
          </p:nvPr>
        </p:nvSpPr>
        <p:spPr bwMode="auto">
          <a:xfrm>
            <a:off x="9359900" y="62865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buClrTx/>
              <a:buSzTx/>
              <a:buFontTx/>
              <a:buNone/>
              <a:defRPr sz="1400"/>
            </a:lvl1pPr>
          </a:lstStyle>
          <a:p>
            <a:pPr fontAlgn="base">
              <a:spcAft>
                <a:spcPct val="0"/>
              </a:spcAft>
            </a:pPr>
            <a:fld id="{7D5DC41C-6AA6-41B0-9DD3-3A03A7C50B5F}" type="slidenum">
              <a:rPr lang="en-US" altLang="tr-TR">
                <a:solidFill>
                  <a:srgbClr val="000000"/>
                </a:solidFill>
              </a:rPr>
              <a:pPr fontAlgn="base">
                <a:spcAft>
                  <a:spcPct val="0"/>
                </a:spcAft>
              </a:pPr>
              <a:t>‹#›</a:t>
            </a:fld>
            <a:endParaRPr lang="en-US" altLang="tr-TR">
              <a:solidFill>
                <a:srgbClr val="000000"/>
              </a:solidFill>
            </a:endParaRPr>
          </a:p>
        </p:txBody>
      </p:sp>
    </p:spTree>
    <p:extLst>
      <p:ext uri="{BB962C8B-B14F-4D97-AF65-F5344CB8AC3E}">
        <p14:creationId xmlns:p14="http://schemas.microsoft.com/office/powerpoint/2010/main" val="3984863303"/>
      </p:ext>
    </p:extLst>
  </p:cSld>
  <p:clrMap bg1="lt1" tx1="dk1" bg2="lt2" tx2="dk2" accent1="accent1" accent2="accent2" accent3="accent3" accent4="accent4" accent5="accent5" accent6="accent6" hlink="hlink" folHlink="folHlink"/>
  <p:sldLayoutIdLst>
    <p:sldLayoutId id="2147483695" r:id="rId1"/>
  </p:sldLayoutIdLst>
  <p:txStyles>
    <p:titleStyle>
      <a:lvl1pPr algn="l" rtl="0" fontAlgn="base">
        <a:spcBef>
          <a:spcPct val="0"/>
        </a:spcBef>
        <a:spcAft>
          <a:spcPct val="0"/>
        </a:spcAft>
        <a:defRPr sz="4400" kern="1200">
          <a:solidFill>
            <a:schemeClr val="tx2"/>
          </a:solidFill>
          <a:latin typeface="+mj-lt"/>
          <a:ea typeface="+mj-ea"/>
          <a:cs typeface="+mj-cs"/>
        </a:defRPr>
      </a:lvl1pPr>
      <a:lvl2pPr algn="l" rtl="0" fontAlgn="base">
        <a:spcBef>
          <a:spcPct val="0"/>
        </a:spcBef>
        <a:spcAft>
          <a:spcPct val="0"/>
        </a:spcAft>
        <a:defRPr sz="4400">
          <a:solidFill>
            <a:schemeClr val="tx2"/>
          </a:solidFill>
          <a:latin typeface="Verdana" panose="020B0604030504040204" pitchFamily="34" charset="0"/>
        </a:defRPr>
      </a:lvl2pPr>
      <a:lvl3pPr algn="l" rtl="0" fontAlgn="base">
        <a:spcBef>
          <a:spcPct val="0"/>
        </a:spcBef>
        <a:spcAft>
          <a:spcPct val="0"/>
        </a:spcAft>
        <a:defRPr sz="4400">
          <a:solidFill>
            <a:schemeClr val="tx2"/>
          </a:solidFill>
          <a:latin typeface="Verdana" panose="020B0604030504040204" pitchFamily="34" charset="0"/>
        </a:defRPr>
      </a:lvl3pPr>
      <a:lvl4pPr algn="l" rtl="0" fontAlgn="base">
        <a:spcBef>
          <a:spcPct val="0"/>
        </a:spcBef>
        <a:spcAft>
          <a:spcPct val="0"/>
        </a:spcAft>
        <a:defRPr sz="4400">
          <a:solidFill>
            <a:schemeClr val="tx2"/>
          </a:solidFill>
          <a:latin typeface="Verdana" panose="020B0604030504040204" pitchFamily="34" charset="0"/>
        </a:defRPr>
      </a:lvl4pPr>
      <a:lvl5pPr algn="l" rtl="0" fontAlgn="base">
        <a:spcBef>
          <a:spcPct val="0"/>
        </a:spcBef>
        <a:spcAft>
          <a:spcPct val="0"/>
        </a:spcAft>
        <a:defRPr sz="4400">
          <a:solidFill>
            <a:schemeClr val="tx2"/>
          </a:solidFill>
          <a:latin typeface="Verdana" panose="020B0604030504040204" pitchFamily="34" charset="0"/>
        </a:defRPr>
      </a:lvl5pPr>
      <a:lvl6pPr marL="457200" algn="l" rtl="0" fontAlgn="base">
        <a:spcBef>
          <a:spcPct val="0"/>
        </a:spcBef>
        <a:spcAft>
          <a:spcPct val="0"/>
        </a:spcAft>
        <a:defRPr sz="4400">
          <a:solidFill>
            <a:schemeClr val="tx2"/>
          </a:solidFill>
          <a:latin typeface="Verdana" panose="020B0604030504040204" pitchFamily="34" charset="0"/>
        </a:defRPr>
      </a:lvl6pPr>
      <a:lvl7pPr marL="914400" algn="l" rtl="0" fontAlgn="base">
        <a:spcBef>
          <a:spcPct val="0"/>
        </a:spcBef>
        <a:spcAft>
          <a:spcPct val="0"/>
        </a:spcAft>
        <a:defRPr sz="4400">
          <a:solidFill>
            <a:schemeClr val="tx2"/>
          </a:solidFill>
          <a:latin typeface="Verdana" panose="020B0604030504040204" pitchFamily="34" charset="0"/>
        </a:defRPr>
      </a:lvl7pPr>
      <a:lvl8pPr marL="1371600" algn="l" rtl="0" fontAlgn="base">
        <a:spcBef>
          <a:spcPct val="0"/>
        </a:spcBef>
        <a:spcAft>
          <a:spcPct val="0"/>
        </a:spcAft>
        <a:defRPr sz="4400">
          <a:solidFill>
            <a:schemeClr val="tx2"/>
          </a:solidFill>
          <a:latin typeface="Verdana" panose="020B0604030504040204" pitchFamily="34" charset="0"/>
        </a:defRPr>
      </a:lvl8pPr>
      <a:lvl9pPr marL="1828800" algn="l" rtl="0" fontAlgn="base">
        <a:spcBef>
          <a:spcPct val="0"/>
        </a:spcBef>
        <a:spcAft>
          <a:spcPct val="0"/>
        </a:spcAft>
        <a:defRPr sz="4400">
          <a:solidFill>
            <a:schemeClr val="tx2"/>
          </a:solidFill>
          <a:latin typeface="Verdana" panose="020B0604030504040204" pitchFamily="34" charset="0"/>
        </a:defRPr>
      </a:lvl9pPr>
    </p:titleStyle>
    <p:bodyStyle>
      <a:lvl1pPr marL="342900" indent="-342900" algn="l" rtl="0" fontAlgn="base">
        <a:spcBef>
          <a:spcPct val="20000"/>
        </a:spcBef>
        <a:spcAft>
          <a:spcPct val="0"/>
        </a:spcAft>
        <a:buClr>
          <a:schemeClr val="folHlink"/>
        </a:buClr>
        <a:buSzPct val="75000"/>
        <a:buFont typeface="Wingdings" panose="05000000000000000000" pitchFamily="2" charset="2"/>
        <a:buChar char="n"/>
        <a:defRPr sz="3200" kern="1200">
          <a:solidFill>
            <a:schemeClr val="tx1"/>
          </a:solidFill>
          <a:latin typeface="+mn-lt"/>
          <a:ea typeface="+mn-ea"/>
          <a:cs typeface="+mn-cs"/>
        </a:defRPr>
      </a:lvl1pPr>
      <a:lvl2pPr marL="742950" indent="-285750" algn="l" rtl="0" fontAlgn="base">
        <a:spcBef>
          <a:spcPct val="20000"/>
        </a:spcBef>
        <a:spcAft>
          <a:spcPct val="0"/>
        </a:spcAft>
        <a:buClr>
          <a:schemeClr val="folHlink"/>
        </a:buClr>
        <a:buSzPct val="70000"/>
        <a:buFont typeface="Wingdings" panose="05000000000000000000" pitchFamily="2" charset="2"/>
        <a:buChar char="n"/>
        <a:defRPr sz="2800" kern="1200">
          <a:solidFill>
            <a:schemeClr val="tx1"/>
          </a:solidFill>
          <a:latin typeface="+mn-lt"/>
          <a:ea typeface="+mn-ea"/>
          <a:cs typeface="+mn-cs"/>
        </a:defRPr>
      </a:lvl2pPr>
      <a:lvl3pPr marL="1143000" indent="-228600" algn="l" rtl="0" fontAlgn="base">
        <a:spcBef>
          <a:spcPct val="20000"/>
        </a:spcBef>
        <a:spcAft>
          <a:spcPct val="0"/>
        </a:spcAft>
        <a:buClr>
          <a:schemeClr val="tx2"/>
        </a:buClr>
        <a:buChar char="•"/>
        <a:defRPr sz="2400" kern="1200">
          <a:solidFill>
            <a:schemeClr val="tx1"/>
          </a:solidFill>
          <a:latin typeface="+mn-lt"/>
          <a:ea typeface="+mn-ea"/>
          <a:cs typeface="+mn-cs"/>
        </a:defRPr>
      </a:lvl3pPr>
      <a:lvl4pPr marL="1600200" indent="-228600" algn="l" rtl="0" fontAlgn="base">
        <a:spcBef>
          <a:spcPct val="20000"/>
        </a:spcBef>
        <a:spcAft>
          <a:spcPct val="0"/>
        </a:spcAft>
        <a:buClr>
          <a:schemeClr val="hlink"/>
        </a:buClr>
        <a:buChar char="•"/>
        <a:defRPr sz="2000" kern="1200">
          <a:solidFill>
            <a:schemeClr val="tx1"/>
          </a:solidFill>
          <a:latin typeface="+mn-lt"/>
          <a:ea typeface="+mn-ea"/>
          <a:cs typeface="+mn-cs"/>
        </a:defRPr>
      </a:lvl4pPr>
      <a:lvl5pPr marL="2057400" indent="-228600" algn="l" rtl="0" fontAlgn="base">
        <a:spcBef>
          <a:spcPct val="20000"/>
        </a:spcBef>
        <a:spcAft>
          <a:spcPct val="0"/>
        </a:spcAft>
        <a:buClr>
          <a:schemeClr val="tx1"/>
        </a:buClr>
        <a:buSzPct val="8500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cSld>
    <p:bg>
      <p:bgPr>
        <a:solidFill>
          <a:srgbClr val="CCECFF"/>
        </a:solidFill>
        <a:effectLst/>
      </p:bgPr>
    </p:bg>
    <p:spTree>
      <p:nvGrpSpPr>
        <p:cNvPr id="1" name=""/>
        <p:cNvGrpSpPr/>
        <p:nvPr/>
      </p:nvGrpSpPr>
      <p:grpSpPr>
        <a:xfrm>
          <a:off x="0" y="0"/>
          <a:ext cx="0" cy="0"/>
          <a:chOff x="0" y="0"/>
          <a:chExt cx="0" cy="0"/>
        </a:xfrm>
      </p:grpSpPr>
      <p:grpSp>
        <p:nvGrpSpPr>
          <p:cNvPr id="53319" name="Group 71"/>
          <p:cNvGrpSpPr>
            <a:grpSpLocks/>
          </p:cNvGrpSpPr>
          <p:nvPr/>
        </p:nvGrpSpPr>
        <p:grpSpPr bwMode="auto">
          <a:xfrm>
            <a:off x="1" y="1"/>
            <a:ext cx="12196233" cy="6867525"/>
            <a:chOff x="0" y="0"/>
            <a:chExt cx="5762" cy="4326"/>
          </a:xfrm>
        </p:grpSpPr>
        <p:sp>
          <p:nvSpPr>
            <p:cNvPr id="53251" name="Rectangle 3"/>
            <p:cNvSpPr>
              <a:spLocks noChangeArrowheads="1"/>
            </p:cNvSpPr>
            <p:nvPr userDrawn="1"/>
          </p:nvSpPr>
          <p:spPr bwMode="hidden">
            <a:xfrm>
              <a:off x="0" y="0"/>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2" name="Rectangle 4"/>
            <p:cNvSpPr>
              <a:spLocks noChangeArrowheads="1"/>
            </p:cNvSpPr>
            <p:nvPr userDrawn="1"/>
          </p:nvSpPr>
          <p:spPr bwMode="hidden">
            <a:xfrm>
              <a:off x="9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3" name="Rectangle 5"/>
            <p:cNvSpPr>
              <a:spLocks noChangeArrowheads="1"/>
            </p:cNvSpPr>
            <p:nvPr userDrawn="1"/>
          </p:nvSpPr>
          <p:spPr bwMode="hidden">
            <a:xfrm>
              <a:off x="19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4" name="Rectangle 6"/>
            <p:cNvSpPr>
              <a:spLocks noChangeArrowheads="1"/>
            </p:cNvSpPr>
            <p:nvPr userDrawn="1"/>
          </p:nvSpPr>
          <p:spPr bwMode="hidden">
            <a:xfrm>
              <a:off x="28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5" name="Rectangle 7"/>
            <p:cNvSpPr>
              <a:spLocks noChangeArrowheads="1"/>
            </p:cNvSpPr>
            <p:nvPr userDrawn="1"/>
          </p:nvSpPr>
          <p:spPr bwMode="hidden">
            <a:xfrm>
              <a:off x="38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6" name="Rectangle 8"/>
            <p:cNvSpPr>
              <a:spLocks noChangeArrowheads="1"/>
            </p:cNvSpPr>
            <p:nvPr userDrawn="1"/>
          </p:nvSpPr>
          <p:spPr bwMode="hidden">
            <a:xfrm>
              <a:off x="48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7" name="Rectangle 9"/>
            <p:cNvSpPr>
              <a:spLocks noChangeArrowheads="1"/>
            </p:cNvSpPr>
            <p:nvPr userDrawn="1"/>
          </p:nvSpPr>
          <p:spPr bwMode="hidden">
            <a:xfrm>
              <a:off x="57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8" name="Rectangle 10"/>
            <p:cNvSpPr>
              <a:spLocks noChangeArrowheads="1"/>
            </p:cNvSpPr>
            <p:nvPr userDrawn="1"/>
          </p:nvSpPr>
          <p:spPr bwMode="hidden">
            <a:xfrm>
              <a:off x="67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9" name="Rectangle 11"/>
            <p:cNvSpPr>
              <a:spLocks noChangeArrowheads="1"/>
            </p:cNvSpPr>
            <p:nvPr userDrawn="1"/>
          </p:nvSpPr>
          <p:spPr bwMode="hidden">
            <a:xfrm>
              <a:off x="76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0" name="Rectangle 12"/>
            <p:cNvSpPr>
              <a:spLocks noChangeArrowheads="1"/>
            </p:cNvSpPr>
            <p:nvPr userDrawn="1"/>
          </p:nvSpPr>
          <p:spPr bwMode="hidden">
            <a:xfrm>
              <a:off x="86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1" name="Rectangle 13"/>
            <p:cNvSpPr>
              <a:spLocks noChangeArrowheads="1"/>
            </p:cNvSpPr>
            <p:nvPr userDrawn="1"/>
          </p:nvSpPr>
          <p:spPr bwMode="hidden">
            <a:xfrm>
              <a:off x="96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2" name="Rectangle 14"/>
            <p:cNvSpPr>
              <a:spLocks noChangeArrowheads="1"/>
            </p:cNvSpPr>
            <p:nvPr userDrawn="1"/>
          </p:nvSpPr>
          <p:spPr bwMode="hidden">
            <a:xfrm>
              <a:off x="105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3" name="Rectangle 15"/>
            <p:cNvSpPr>
              <a:spLocks noChangeArrowheads="1"/>
            </p:cNvSpPr>
            <p:nvPr userDrawn="1"/>
          </p:nvSpPr>
          <p:spPr bwMode="hidden">
            <a:xfrm>
              <a:off x="115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4" name="Rectangle 16"/>
            <p:cNvSpPr>
              <a:spLocks noChangeArrowheads="1"/>
            </p:cNvSpPr>
            <p:nvPr userDrawn="1"/>
          </p:nvSpPr>
          <p:spPr bwMode="hidden">
            <a:xfrm>
              <a:off x="124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5" name="Rectangle 17"/>
            <p:cNvSpPr>
              <a:spLocks noChangeArrowheads="1"/>
            </p:cNvSpPr>
            <p:nvPr userDrawn="1"/>
          </p:nvSpPr>
          <p:spPr bwMode="hidden">
            <a:xfrm>
              <a:off x="134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6" name="Rectangle 18"/>
            <p:cNvSpPr>
              <a:spLocks noChangeArrowheads="1"/>
            </p:cNvSpPr>
            <p:nvPr userDrawn="1"/>
          </p:nvSpPr>
          <p:spPr bwMode="hidden">
            <a:xfrm>
              <a:off x="144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7" name="Rectangle 19"/>
            <p:cNvSpPr>
              <a:spLocks noChangeArrowheads="1"/>
            </p:cNvSpPr>
            <p:nvPr userDrawn="1"/>
          </p:nvSpPr>
          <p:spPr bwMode="hidden">
            <a:xfrm>
              <a:off x="153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8" name="Rectangle 20"/>
            <p:cNvSpPr>
              <a:spLocks noChangeArrowheads="1"/>
            </p:cNvSpPr>
            <p:nvPr userDrawn="1"/>
          </p:nvSpPr>
          <p:spPr bwMode="hidden">
            <a:xfrm>
              <a:off x="163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9" name="Rectangle 21"/>
            <p:cNvSpPr>
              <a:spLocks noChangeArrowheads="1"/>
            </p:cNvSpPr>
            <p:nvPr userDrawn="1"/>
          </p:nvSpPr>
          <p:spPr bwMode="hidden">
            <a:xfrm>
              <a:off x="172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0" name="Rectangle 22"/>
            <p:cNvSpPr>
              <a:spLocks noChangeArrowheads="1"/>
            </p:cNvSpPr>
            <p:nvPr userDrawn="1"/>
          </p:nvSpPr>
          <p:spPr bwMode="hidden">
            <a:xfrm>
              <a:off x="182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1" name="Rectangle 23"/>
            <p:cNvSpPr>
              <a:spLocks noChangeArrowheads="1"/>
            </p:cNvSpPr>
            <p:nvPr userDrawn="1"/>
          </p:nvSpPr>
          <p:spPr bwMode="hidden">
            <a:xfrm>
              <a:off x="192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2" name="Rectangle 24"/>
            <p:cNvSpPr>
              <a:spLocks noChangeArrowheads="1"/>
            </p:cNvSpPr>
            <p:nvPr userDrawn="1"/>
          </p:nvSpPr>
          <p:spPr bwMode="hidden">
            <a:xfrm>
              <a:off x="201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3" name="Rectangle 25"/>
            <p:cNvSpPr>
              <a:spLocks noChangeArrowheads="1"/>
            </p:cNvSpPr>
            <p:nvPr userDrawn="1"/>
          </p:nvSpPr>
          <p:spPr bwMode="hidden">
            <a:xfrm>
              <a:off x="211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4" name="Rectangle 26"/>
            <p:cNvSpPr>
              <a:spLocks noChangeArrowheads="1"/>
            </p:cNvSpPr>
            <p:nvPr userDrawn="1"/>
          </p:nvSpPr>
          <p:spPr bwMode="hidden">
            <a:xfrm>
              <a:off x="220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5" name="Rectangle 27"/>
            <p:cNvSpPr>
              <a:spLocks noChangeArrowheads="1"/>
            </p:cNvSpPr>
            <p:nvPr userDrawn="1"/>
          </p:nvSpPr>
          <p:spPr bwMode="hidden">
            <a:xfrm>
              <a:off x="230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6" name="Rectangle 28"/>
            <p:cNvSpPr>
              <a:spLocks noChangeArrowheads="1"/>
            </p:cNvSpPr>
            <p:nvPr userDrawn="1"/>
          </p:nvSpPr>
          <p:spPr bwMode="hidden">
            <a:xfrm>
              <a:off x="240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7" name="Rectangle 29"/>
            <p:cNvSpPr>
              <a:spLocks noChangeArrowheads="1"/>
            </p:cNvSpPr>
            <p:nvPr userDrawn="1"/>
          </p:nvSpPr>
          <p:spPr bwMode="hidden">
            <a:xfrm>
              <a:off x="249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8" name="Rectangle 30"/>
            <p:cNvSpPr>
              <a:spLocks noChangeArrowheads="1"/>
            </p:cNvSpPr>
            <p:nvPr userDrawn="1"/>
          </p:nvSpPr>
          <p:spPr bwMode="hidden">
            <a:xfrm>
              <a:off x="259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9" name="Rectangle 31"/>
            <p:cNvSpPr>
              <a:spLocks noChangeArrowheads="1"/>
            </p:cNvSpPr>
            <p:nvPr userDrawn="1"/>
          </p:nvSpPr>
          <p:spPr bwMode="hidden">
            <a:xfrm>
              <a:off x="268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0" name="Rectangle 32"/>
            <p:cNvSpPr>
              <a:spLocks noChangeArrowheads="1"/>
            </p:cNvSpPr>
            <p:nvPr userDrawn="1"/>
          </p:nvSpPr>
          <p:spPr bwMode="hidden">
            <a:xfrm>
              <a:off x="278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1" name="Rectangle 33"/>
            <p:cNvSpPr>
              <a:spLocks noChangeArrowheads="1"/>
            </p:cNvSpPr>
            <p:nvPr userDrawn="1"/>
          </p:nvSpPr>
          <p:spPr bwMode="hidden">
            <a:xfrm>
              <a:off x="288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2" name="Rectangle 34"/>
            <p:cNvSpPr>
              <a:spLocks noChangeArrowheads="1"/>
            </p:cNvSpPr>
            <p:nvPr userDrawn="1"/>
          </p:nvSpPr>
          <p:spPr bwMode="hidden">
            <a:xfrm>
              <a:off x="297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3" name="Rectangle 35"/>
            <p:cNvSpPr>
              <a:spLocks noChangeArrowheads="1"/>
            </p:cNvSpPr>
            <p:nvPr userDrawn="1"/>
          </p:nvSpPr>
          <p:spPr bwMode="hidden">
            <a:xfrm>
              <a:off x="307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4" name="Rectangle 36"/>
            <p:cNvSpPr>
              <a:spLocks noChangeArrowheads="1"/>
            </p:cNvSpPr>
            <p:nvPr userDrawn="1"/>
          </p:nvSpPr>
          <p:spPr bwMode="hidden">
            <a:xfrm>
              <a:off x="316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5" name="Rectangle 37"/>
            <p:cNvSpPr>
              <a:spLocks noChangeArrowheads="1"/>
            </p:cNvSpPr>
            <p:nvPr userDrawn="1"/>
          </p:nvSpPr>
          <p:spPr bwMode="hidden">
            <a:xfrm>
              <a:off x="326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6" name="Rectangle 38"/>
            <p:cNvSpPr>
              <a:spLocks noChangeArrowheads="1"/>
            </p:cNvSpPr>
            <p:nvPr userDrawn="1"/>
          </p:nvSpPr>
          <p:spPr bwMode="hidden">
            <a:xfrm>
              <a:off x="336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7" name="Rectangle 39"/>
            <p:cNvSpPr>
              <a:spLocks noChangeArrowheads="1"/>
            </p:cNvSpPr>
            <p:nvPr userDrawn="1"/>
          </p:nvSpPr>
          <p:spPr bwMode="hidden">
            <a:xfrm>
              <a:off x="345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8" name="Rectangle 40"/>
            <p:cNvSpPr>
              <a:spLocks noChangeArrowheads="1"/>
            </p:cNvSpPr>
            <p:nvPr userDrawn="1"/>
          </p:nvSpPr>
          <p:spPr bwMode="hidden">
            <a:xfrm>
              <a:off x="355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9" name="Rectangle 41"/>
            <p:cNvSpPr>
              <a:spLocks noChangeArrowheads="1"/>
            </p:cNvSpPr>
            <p:nvPr userDrawn="1"/>
          </p:nvSpPr>
          <p:spPr bwMode="hidden">
            <a:xfrm>
              <a:off x="364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0" name="Rectangle 42"/>
            <p:cNvSpPr>
              <a:spLocks noChangeArrowheads="1"/>
            </p:cNvSpPr>
            <p:nvPr userDrawn="1"/>
          </p:nvSpPr>
          <p:spPr bwMode="hidden">
            <a:xfrm>
              <a:off x="374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1" name="Rectangle 43"/>
            <p:cNvSpPr>
              <a:spLocks noChangeArrowheads="1"/>
            </p:cNvSpPr>
            <p:nvPr userDrawn="1"/>
          </p:nvSpPr>
          <p:spPr bwMode="hidden">
            <a:xfrm>
              <a:off x="384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2" name="Rectangle 44"/>
            <p:cNvSpPr>
              <a:spLocks noChangeArrowheads="1"/>
            </p:cNvSpPr>
            <p:nvPr userDrawn="1"/>
          </p:nvSpPr>
          <p:spPr bwMode="hidden">
            <a:xfrm>
              <a:off x="393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3" name="Rectangle 45"/>
            <p:cNvSpPr>
              <a:spLocks noChangeArrowheads="1"/>
            </p:cNvSpPr>
            <p:nvPr userDrawn="1"/>
          </p:nvSpPr>
          <p:spPr bwMode="hidden">
            <a:xfrm>
              <a:off x="403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4" name="Rectangle 46"/>
            <p:cNvSpPr>
              <a:spLocks noChangeArrowheads="1"/>
            </p:cNvSpPr>
            <p:nvPr userDrawn="1"/>
          </p:nvSpPr>
          <p:spPr bwMode="hidden">
            <a:xfrm>
              <a:off x="412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5" name="Rectangle 47"/>
            <p:cNvSpPr>
              <a:spLocks noChangeArrowheads="1"/>
            </p:cNvSpPr>
            <p:nvPr userDrawn="1"/>
          </p:nvSpPr>
          <p:spPr bwMode="hidden">
            <a:xfrm>
              <a:off x="422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6" name="Rectangle 48"/>
            <p:cNvSpPr>
              <a:spLocks noChangeArrowheads="1"/>
            </p:cNvSpPr>
            <p:nvPr userDrawn="1"/>
          </p:nvSpPr>
          <p:spPr bwMode="hidden">
            <a:xfrm>
              <a:off x="432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7" name="Rectangle 49"/>
            <p:cNvSpPr>
              <a:spLocks noChangeArrowheads="1"/>
            </p:cNvSpPr>
            <p:nvPr userDrawn="1"/>
          </p:nvSpPr>
          <p:spPr bwMode="hidden">
            <a:xfrm>
              <a:off x="441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8" name="Rectangle 50"/>
            <p:cNvSpPr>
              <a:spLocks noChangeArrowheads="1"/>
            </p:cNvSpPr>
            <p:nvPr userDrawn="1"/>
          </p:nvSpPr>
          <p:spPr bwMode="hidden">
            <a:xfrm>
              <a:off x="451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9" name="Rectangle 51"/>
            <p:cNvSpPr>
              <a:spLocks noChangeArrowheads="1"/>
            </p:cNvSpPr>
            <p:nvPr userDrawn="1"/>
          </p:nvSpPr>
          <p:spPr bwMode="hidden">
            <a:xfrm>
              <a:off x="460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0" name="Rectangle 52"/>
            <p:cNvSpPr>
              <a:spLocks noChangeArrowheads="1"/>
            </p:cNvSpPr>
            <p:nvPr userDrawn="1"/>
          </p:nvSpPr>
          <p:spPr bwMode="hidden">
            <a:xfrm>
              <a:off x="470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1" name="Rectangle 53"/>
            <p:cNvSpPr>
              <a:spLocks noChangeArrowheads="1"/>
            </p:cNvSpPr>
            <p:nvPr userDrawn="1"/>
          </p:nvSpPr>
          <p:spPr bwMode="hidden">
            <a:xfrm>
              <a:off x="480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2" name="Rectangle 54"/>
            <p:cNvSpPr>
              <a:spLocks noChangeArrowheads="1"/>
            </p:cNvSpPr>
            <p:nvPr userDrawn="1"/>
          </p:nvSpPr>
          <p:spPr bwMode="hidden">
            <a:xfrm>
              <a:off x="489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3" name="Rectangle 55"/>
            <p:cNvSpPr>
              <a:spLocks noChangeArrowheads="1"/>
            </p:cNvSpPr>
            <p:nvPr userDrawn="1"/>
          </p:nvSpPr>
          <p:spPr bwMode="hidden">
            <a:xfrm>
              <a:off x="499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4" name="Rectangle 56"/>
            <p:cNvSpPr>
              <a:spLocks noChangeArrowheads="1"/>
            </p:cNvSpPr>
            <p:nvPr userDrawn="1"/>
          </p:nvSpPr>
          <p:spPr bwMode="hidden">
            <a:xfrm>
              <a:off x="508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5" name="Rectangle 57"/>
            <p:cNvSpPr>
              <a:spLocks noChangeArrowheads="1"/>
            </p:cNvSpPr>
            <p:nvPr userDrawn="1"/>
          </p:nvSpPr>
          <p:spPr bwMode="hidden">
            <a:xfrm>
              <a:off x="518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6" name="Rectangle 58"/>
            <p:cNvSpPr>
              <a:spLocks noChangeArrowheads="1"/>
            </p:cNvSpPr>
            <p:nvPr userDrawn="1"/>
          </p:nvSpPr>
          <p:spPr bwMode="hidden">
            <a:xfrm>
              <a:off x="528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7" name="Rectangle 59"/>
            <p:cNvSpPr>
              <a:spLocks noChangeArrowheads="1"/>
            </p:cNvSpPr>
            <p:nvPr userDrawn="1"/>
          </p:nvSpPr>
          <p:spPr bwMode="hidden">
            <a:xfrm>
              <a:off x="537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8" name="Rectangle 60"/>
            <p:cNvSpPr>
              <a:spLocks noChangeArrowheads="1"/>
            </p:cNvSpPr>
            <p:nvPr userDrawn="1"/>
          </p:nvSpPr>
          <p:spPr bwMode="hidden">
            <a:xfrm>
              <a:off x="547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9" name="Rectangle 61"/>
            <p:cNvSpPr>
              <a:spLocks noChangeArrowheads="1"/>
            </p:cNvSpPr>
            <p:nvPr userDrawn="1"/>
          </p:nvSpPr>
          <p:spPr bwMode="hidden">
            <a:xfrm>
              <a:off x="556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10" name="Rectangle 62"/>
            <p:cNvSpPr>
              <a:spLocks noChangeArrowheads="1"/>
            </p:cNvSpPr>
            <p:nvPr userDrawn="1"/>
          </p:nvSpPr>
          <p:spPr bwMode="hidden">
            <a:xfrm>
              <a:off x="566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11" name="Rectangle 63"/>
            <p:cNvSpPr>
              <a:spLocks noChangeArrowheads="1"/>
            </p:cNvSpPr>
            <p:nvPr userDrawn="1"/>
          </p:nvSpPr>
          <p:spPr bwMode="hidden">
            <a:xfrm>
              <a:off x="431" y="0"/>
              <a:ext cx="5331" cy="4320"/>
            </a:xfrm>
            <a:prstGeom prst="rect">
              <a:avLst/>
            </a:prstGeom>
            <a:solidFill>
              <a:schemeClr val="accent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12" name="Rectangle 64"/>
            <p:cNvSpPr>
              <a:spLocks noChangeArrowheads="1"/>
            </p:cNvSpPr>
            <p:nvPr userDrawn="1"/>
          </p:nvSpPr>
          <p:spPr bwMode="blackGray">
            <a:xfrm>
              <a:off x="0" y="1081"/>
              <a:ext cx="4378" cy="47"/>
            </a:xfrm>
            <a:prstGeom prst="rect">
              <a:avLst/>
            </a:prstGeom>
            <a:solidFill>
              <a:schemeClr va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grpSp>
      <p:sp>
        <p:nvSpPr>
          <p:cNvPr id="53313" name="Rectangle 65"/>
          <p:cNvSpPr>
            <a:spLocks noGrp="1" noChangeArrowheads="1"/>
          </p:cNvSpPr>
          <p:nvPr>
            <p:ph type="title"/>
          </p:nvPr>
        </p:nvSpPr>
        <p:spPr bwMode="auto">
          <a:xfrm>
            <a:off x="1162051" y="854573"/>
            <a:ext cx="1088390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spAutoFit/>
          </a:bodyPr>
          <a:lstStyle/>
          <a:p>
            <a:pPr lvl="0"/>
            <a:r>
              <a:rPr lang="en-US" altLang="tr-TR" smtClean="0"/>
              <a:t>Click to edit Master title style</a:t>
            </a:r>
          </a:p>
        </p:txBody>
      </p:sp>
      <p:sp>
        <p:nvSpPr>
          <p:cNvPr id="53314" name="Rectangle 66"/>
          <p:cNvSpPr>
            <a:spLocks noGrp="1" noChangeArrowheads="1"/>
          </p:cNvSpPr>
          <p:nvPr>
            <p:ph type="body" idx="1"/>
          </p:nvPr>
        </p:nvSpPr>
        <p:spPr bwMode="auto">
          <a:xfrm>
            <a:off x="1217085" y="1905000"/>
            <a:ext cx="10814049"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tr-TR" smtClean="0"/>
              <a:t>Click to edit Master text styles</a:t>
            </a:r>
          </a:p>
          <a:p>
            <a:pPr lvl="1"/>
            <a:r>
              <a:rPr lang="en-US" altLang="tr-TR" smtClean="0"/>
              <a:t>Second level</a:t>
            </a:r>
          </a:p>
          <a:p>
            <a:pPr lvl="2"/>
            <a:r>
              <a:rPr lang="en-US" altLang="tr-TR" smtClean="0"/>
              <a:t>Third level</a:t>
            </a:r>
          </a:p>
          <a:p>
            <a:pPr lvl="3"/>
            <a:r>
              <a:rPr lang="en-US" altLang="tr-TR" smtClean="0"/>
              <a:t>Fourth level</a:t>
            </a:r>
          </a:p>
          <a:p>
            <a:pPr lvl="4"/>
            <a:r>
              <a:rPr lang="en-US" altLang="tr-TR" smtClean="0"/>
              <a:t>Fifth level</a:t>
            </a:r>
          </a:p>
        </p:txBody>
      </p:sp>
      <p:sp>
        <p:nvSpPr>
          <p:cNvPr id="53315" name="Rectangle 67"/>
          <p:cNvSpPr>
            <a:spLocks noGrp="1" noChangeArrowheads="1"/>
          </p:cNvSpPr>
          <p:nvPr>
            <p:ph type="dt" sz="half" idx="2"/>
          </p:nvPr>
        </p:nvSpPr>
        <p:spPr bwMode="auto">
          <a:xfrm>
            <a:off x="1536700" y="62865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spcBef>
                <a:spcPct val="0"/>
              </a:spcBef>
              <a:buClrTx/>
              <a:buSzTx/>
              <a:buFontTx/>
              <a:buNone/>
              <a:defRPr sz="1400"/>
            </a:lvl1pPr>
          </a:lstStyle>
          <a:p>
            <a:pPr fontAlgn="base">
              <a:spcAft>
                <a:spcPct val="0"/>
              </a:spcAft>
            </a:pPr>
            <a:endParaRPr lang="en-US" altLang="tr-TR">
              <a:solidFill>
                <a:srgbClr val="000000"/>
              </a:solidFill>
            </a:endParaRPr>
          </a:p>
        </p:txBody>
      </p:sp>
      <p:sp>
        <p:nvSpPr>
          <p:cNvPr id="53316" name="Rectangle 68"/>
          <p:cNvSpPr>
            <a:spLocks noGrp="1" noChangeArrowheads="1"/>
          </p:cNvSpPr>
          <p:nvPr>
            <p:ph type="ftr" sz="quarter" idx="3"/>
          </p:nvPr>
        </p:nvSpPr>
        <p:spPr bwMode="auto">
          <a:xfrm>
            <a:off x="4787900" y="62865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buClrTx/>
              <a:buSzTx/>
              <a:buFontTx/>
              <a:buNone/>
              <a:defRPr sz="1400"/>
            </a:lvl1pPr>
          </a:lstStyle>
          <a:p>
            <a:pPr algn="ctr" fontAlgn="base">
              <a:spcAft>
                <a:spcPct val="0"/>
              </a:spcAft>
            </a:pPr>
            <a:endParaRPr lang="en-US" altLang="tr-TR">
              <a:solidFill>
                <a:srgbClr val="000000"/>
              </a:solidFill>
            </a:endParaRPr>
          </a:p>
        </p:txBody>
      </p:sp>
      <p:sp>
        <p:nvSpPr>
          <p:cNvPr id="53317" name="Rectangle 69"/>
          <p:cNvSpPr>
            <a:spLocks noGrp="1" noChangeArrowheads="1"/>
          </p:cNvSpPr>
          <p:nvPr>
            <p:ph type="sldNum" sz="quarter" idx="4"/>
          </p:nvPr>
        </p:nvSpPr>
        <p:spPr bwMode="auto">
          <a:xfrm>
            <a:off x="9359900" y="62865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buClrTx/>
              <a:buSzTx/>
              <a:buFontTx/>
              <a:buNone/>
              <a:defRPr sz="1400"/>
            </a:lvl1pPr>
          </a:lstStyle>
          <a:p>
            <a:pPr fontAlgn="base">
              <a:spcAft>
                <a:spcPct val="0"/>
              </a:spcAft>
            </a:pPr>
            <a:fld id="{7D5DC41C-6AA6-41B0-9DD3-3A03A7C50B5F}" type="slidenum">
              <a:rPr lang="en-US" altLang="tr-TR">
                <a:solidFill>
                  <a:srgbClr val="000000"/>
                </a:solidFill>
              </a:rPr>
              <a:pPr fontAlgn="base">
                <a:spcAft>
                  <a:spcPct val="0"/>
                </a:spcAft>
              </a:pPr>
              <a:t>‹#›</a:t>
            </a:fld>
            <a:endParaRPr lang="en-US" altLang="tr-TR">
              <a:solidFill>
                <a:srgbClr val="000000"/>
              </a:solidFill>
            </a:endParaRPr>
          </a:p>
        </p:txBody>
      </p:sp>
    </p:spTree>
    <p:extLst>
      <p:ext uri="{BB962C8B-B14F-4D97-AF65-F5344CB8AC3E}">
        <p14:creationId xmlns:p14="http://schemas.microsoft.com/office/powerpoint/2010/main" val="3922156595"/>
      </p:ext>
    </p:extLst>
  </p:cSld>
  <p:clrMap bg1="lt1" tx1="dk1" bg2="lt2" tx2="dk2" accent1="accent1" accent2="accent2" accent3="accent3" accent4="accent4" accent5="accent5" accent6="accent6" hlink="hlink" folHlink="folHlink"/>
  <p:sldLayoutIdLst>
    <p:sldLayoutId id="2147483697" r:id="rId1"/>
  </p:sldLayoutIdLst>
  <p:txStyles>
    <p:titleStyle>
      <a:lvl1pPr algn="l" rtl="0" fontAlgn="base">
        <a:spcBef>
          <a:spcPct val="0"/>
        </a:spcBef>
        <a:spcAft>
          <a:spcPct val="0"/>
        </a:spcAft>
        <a:defRPr sz="4400" kern="1200">
          <a:solidFill>
            <a:schemeClr val="tx2"/>
          </a:solidFill>
          <a:latin typeface="+mj-lt"/>
          <a:ea typeface="+mj-ea"/>
          <a:cs typeface="+mj-cs"/>
        </a:defRPr>
      </a:lvl1pPr>
      <a:lvl2pPr algn="l" rtl="0" fontAlgn="base">
        <a:spcBef>
          <a:spcPct val="0"/>
        </a:spcBef>
        <a:spcAft>
          <a:spcPct val="0"/>
        </a:spcAft>
        <a:defRPr sz="4400">
          <a:solidFill>
            <a:schemeClr val="tx2"/>
          </a:solidFill>
          <a:latin typeface="Verdana" panose="020B0604030504040204" pitchFamily="34" charset="0"/>
        </a:defRPr>
      </a:lvl2pPr>
      <a:lvl3pPr algn="l" rtl="0" fontAlgn="base">
        <a:spcBef>
          <a:spcPct val="0"/>
        </a:spcBef>
        <a:spcAft>
          <a:spcPct val="0"/>
        </a:spcAft>
        <a:defRPr sz="4400">
          <a:solidFill>
            <a:schemeClr val="tx2"/>
          </a:solidFill>
          <a:latin typeface="Verdana" panose="020B0604030504040204" pitchFamily="34" charset="0"/>
        </a:defRPr>
      </a:lvl3pPr>
      <a:lvl4pPr algn="l" rtl="0" fontAlgn="base">
        <a:spcBef>
          <a:spcPct val="0"/>
        </a:spcBef>
        <a:spcAft>
          <a:spcPct val="0"/>
        </a:spcAft>
        <a:defRPr sz="4400">
          <a:solidFill>
            <a:schemeClr val="tx2"/>
          </a:solidFill>
          <a:latin typeface="Verdana" panose="020B0604030504040204" pitchFamily="34" charset="0"/>
        </a:defRPr>
      </a:lvl4pPr>
      <a:lvl5pPr algn="l" rtl="0" fontAlgn="base">
        <a:spcBef>
          <a:spcPct val="0"/>
        </a:spcBef>
        <a:spcAft>
          <a:spcPct val="0"/>
        </a:spcAft>
        <a:defRPr sz="4400">
          <a:solidFill>
            <a:schemeClr val="tx2"/>
          </a:solidFill>
          <a:latin typeface="Verdana" panose="020B0604030504040204" pitchFamily="34" charset="0"/>
        </a:defRPr>
      </a:lvl5pPr>
      <a:lvl6pPr marL="457200" algn="l" rtl="0" fontAlgn="base">
        <a:spcBef>
          <a:spcPct val="0"/>
        </a:spcBef>
        <a:spcAft>
          <a:spcPct val="0"/>
        </a:spcAft>
        <a:defRPr sz="4400">
          <a:solidFill>
            <a:schemeClr val="tx2"/>
          </a:solidFill>
          <a:latin typeface="Verdana" panose="020B0604030504040204" pitchFamily="34" charset="0"/>
        </a:defRPr>
      </a:lvl6pPr>
      <a:lvl7pPr marL="914400" algn="l" rtl="0" fontAlgn="base">
        <a:spcBef>
          <a:spcPct val="0"/>
        </a:spcBef>
        <a:spcAft>
          <a:spcPct val="0"/>
        </a:spcAft>
        <a:defRPr sz="4400">
          <a:solidFill>
            <a:schemeClr val="tx2"/>
          </a:solidFill>
          <a:latin typeface="Verdana" panose="020B0604030504040204" pitchFamily="34" charset="0"/>
        </a:defRPr>
      </a:lvl7pPr>
      <a:lvl8pPr marL="1371600" algn="l" rtl="0" fontAlgn="base">
        <a:spcBef>
          <a:spcPct val="0"/>
        </a:spcBef>
        <a:spcAft>
          <a:spcPct val="0"/>
        </a:spcAft>
        <a:defRPr sz="4400">
          <a:solidFill>
            <a:schemeClr val="tx2"/>
          </a:solidFill>
          <a:latin typeface="Verdana" panose="020B0604030504040204" pitchFamily="34" charset="0"/>
        </a:defRPr>
      </a:lvl8pPr>
      <a:lvl9pPr marL="1828800" algn="l" rtl="0" fontAlgn="base">
        <a:spcBef>
          <a:spcPct val="0"/>
        </a:spcBef>
        <a:spcAft>
          <a:spcPct val="0"/>
        </a:spcAft>
        <a:defRPr sz="4400">
          <a:solidFill>
            <a:schemeClr val="tx2"/>
          </a:solidFill>
          <a:latin typeface="Verdana" panose="020B0604030504040204" pitchFamily="34" charset="0"/>
        </a:defRPr>
      </a:lvl9pPr>
    </p:titleStyle>
    <p:bodyStyle>
      <a:lvl1pPr marL="342900" indent="-342900" algn="l" rtl="0" fontAlgn="base">
        <a:spcBef>
          <a:spcPct val="20000"/>
        </a:spcBef>
        <a:spcAft>
          <a:spcPct val="0"/>
        </a:spcAft>
        <a:buClr>
          <a:schemeClr val="folHlink"/>
        </a:buClr>
        <a:buSzPct val="75000"/>
        <a:buFont typeface="Wingdings" panose="05000000000000000000" pitchFamily="2" charset="2"/>
        <a:buChar char="n"/>
        <a:defRPr sz="3200" kern="1200">
          <a:solidFill>
            <a:schemeClr val="tx1"/>
          </a:solidFill>
          <a:latin typeface="+mn-lt"/>
          <a:ea typeface="+mn-ea"/>
          <a:cs typeface="+mn-cs"/>
        </a:defRPr>
      </a:lvl1pPr>
      <a:lvl2pPr marL="742950" indent="-285750" algn="l" rtl="0" fontAlgn="base">
        <a:spcBef>
          <a:spcPct val="20000"/>
        </a:spcBef>
        <a:spcAft>
          <a:spcPct val="0"/>
        </a:spcAft>
        <a:buClr>
          <a:schemeClr val="folHlink"/>
        </a:buClr>
        <a:buSzPct val="70000"/>
        <a:buFont typeface="Wingdings" panose="05000000000000000000" pitchFamily="2" charset="2"/>
        <a:buChar char="n"/>
        <a:defRPr sz="2800" kern="1200">
          <a:solidFill>
            <a:schemeClr val="tx1"/>
          </a:solidFill>
          <a:latin typeface="+mn-lt"/>
          <a:ea typeface="+mn-ea"/>
          <a:cs typeface="+mn-cs"/>
        </a:defRPr>
      </a:lvl2pPr>
      <a:lvl3pPr marL="1143000" indent="-228600" algn="l" rtl="0" fontAlgn="base">
        <a:spcBef>
          <a:spcPct val="20000"/>
        </a:spcBef>
        <a:spcAft>
          <a:spcPct val="0"/>
        </a:spcAft>
        <a:buClr>
          <a:schemeClr val="tx2"/>
        </a:buClr>
        <a:buChar char="•"/>
        <a:defRPr sz="2400" kern="1200">
          <a:solidFill>
            <a:schemeClr val="tx1"/>
          </a:solidFill>
          <a:latin typeface="+mn-lt"/>
          <a:ea typeface="+mn-ea"/>
          <a:cs typeface="+mn-cs"/>
        </a:defRPr>
      </a:lvl3pPr>
      <a:lvl4pPr marL="1600200" indent="-228600" algn="l" rtl="0" fontAlgn="base">
        <a:spcBef>
          <a:spcPct val="20000"/>
        </a:spcBef>
        <a:spcAft>
          <a:spcPct val="0"/>
        </a:spcAft>
        <a:buClr>
          <a:schemeClr val="hlink"/>
        </a:buClr>
        <a:buChar char="•"/>
        <a:defRPr sz="2000" kern="1200">
          <a:solidFill>
            <a:schemeClr val="tx1"/>
          </a:solidFill>
          <a:latin typeface="+mn-lt"/>
          <a:ea typeface="+mn-ea"/>
          <a:cs typeface="+mn-cs"/>
        </a:defRPr>
      </a:lvl4pPr>
      <a:lvl5pPr marL="2057400" indent="-228600" algn="l" rtl="0" fontAlgn="base">
        <a:spcBef>
          <a:spcPct val="20000"/>
        </a:spcBef>
        <a:spcAft>
          <a:spcPct val="0"/>
        </a:spcAft>
        <a:buClr>
          <a:schemeClr val="tx1"/>
        </a:buClr>
        <a:buSzPct val="8500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CCECFF"/>
        </a:solidFill>
        <a:effectLst/>
      </p:bgPr>
    </p:bg>
    <p:spTree>
      <p:nvGrpSpPr>
        <p:cNvPr id="1" name=""/>
        <p:cNvGrpSpPr/>
        <p:nvPr/>
      </p:nvGrpSpPr>
      <p:grpSpPr>
        <a:xfrm>
          <a:off x="0" y="0"/>
          <a:ext cx="0" cy="0"/>
          <a:chOff x="0" y="0"/>
          <a:chExt cx="0" cy="0"/>
        </a:xfrm>
      </p:grpSpPr>
      <p:grpSp>
        <p:nvGrpSpPr>
          <p:cNvPr id="53319" name="Group 71"/>
          <p:cNvGrpSpPr>
            <a:grpSpLocks/>
          </p:cNvGrpSpPr>
          <p:nvPr/>
        </p:nvGrpSpPr>
        <p:grpSpPr bwMode="auto">
          <a:xfrm>
            <a:off x="1" y="1"/>
            <a:ext cx="12196233" cy="6867525"/>
            <a:chOff x="0" y="0"/>
            <a:chExt cx="5762" cy="4326"/>
          </a:xfrm>
        </p:grpSpPr>
        <p:sp>
          <p:nvSpPr>
            <p:cNvPr id="53251" name="Rectangle 3"/>
            <p:cNvSpPr>
              <a:spLocks noChangeArrowheads="1"/>
            </p:cNvSpPr>
            <p:nvPr userDrawn="1"/>
          </p:nvSpPr>
          <p:spPr bwMode="hidden">
            <a:xfrm>
              <a:off x="0" y="0"/>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2" name="Rectangle 4"/>
            <p:cNvSpPr>
              <a:spLocks noChangeArrowheads="1"/>
            </p:cNvSpPr>
            <p:nvPr userDrawn="1"/>
          </p:nvSpPr>
          <p:spPr bwMode="hidden">
            <a:xfrm>
              <a:off x="9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3" name="Rectangle 5"/>
            <p:cNvSpPr>
              <a:spLocks noChangeArrowheads="1"/>
            </p:cNvSpPr>
            <p:nvPr userDrawn="1"/>
          </p:nvSpPr>
          <p:spPr bwMode="hidden">
            <a:xfrm>
              <a:off x="19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4" name="Rectangle 6"/>
            <p:cNvSpPr>
              <a:spLocks noChangeArrowheads="1"/>
            </p:cNvSpPr>
            <p:nvPr userDrawn="1"/>
          </p:nvSpPr>
          <p:spPr bwMode="hidden">
            <a:xfrm>
              <a:off x="28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5" name="Rectangle 7"/>
            <p:cNvSpPr>
              <a:spLocks noChangeArrowheads="1"/>
            </p:cNvSpPr>
            <p:nvPr userDrawn="1"/>
          </p:nvSpPr>
          <p:spPr bwMode="hidden">
            <a:xfrm>
              <a:off x="38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6" name="Rectangle 8"/>
            <p:cNvSpPr>
              <a:spLocks noChangeArrowheads="1"/>
            </p:cNvSpPr>
            <p:nvPr userDrawn="1"/>
          </p:nvSpPr>
          <p:spPr bwMode="hidden">
            <a:xfrm>
              <a:off x="48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7" name="Rectangle 9"/>
            <p:cNvSpPr>
              <a:spLocks noChangeArrowheads="1"/>
            </p:cNvSpPr>
            <p:nvPr userDrawn="1"/>
          </p:nvSpPr>
          <p:spPr bwMode="hidden">
            <a:xfrm>
              <a:off x="57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8" name="Rectangle 10"/>
            <p:cNvSpPr>
              <a:spLocks noChangeArrowheads="1"/>
            </p:cNvSpPr>
            <p:nvPr userDrawn="1"/>
          </p:nvSpPr>
          <p:spPr bwMode="hidden">
            <a:xfrm>
              <a:off x="67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9" name="Rectangle 11"/>
            <p:cNvSpPr>
              <a:spLocks noChangeArrowheads="1"/>
            </p:cNvSpPr>
            <p:nvPr userDrawn="1"/>
          </p:nvSpPr>
          <p:spPr bwMode="hidden">
            <a:xfrm>
              <a:off x="76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0" name="Rectangle 12"/>
            <p:cNvSpPr>
              <a:spLocks noChangeArrowheads="1"/>
            </p:cNvSpPr>
            <p:nvPr userDrawn="1"/>
          </p:nvSpPr>
          <p:spPr bwMode="hidden">
            <a:xfrm>
              <a:off x="86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1" name="Rectangle 13"/>
            <p:cNvSpPr>
              <a:spLocks noChangeArrowheads="1"/>
            </p:cNvSpPr>
            <p:nvPr userDrawn="1"/>
          </p:nvSpPr>
          <p:spPr bwMode="hidden">
            <a:xfrm>
              <a:off x="96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2" name="Rectangle 14"/>
            <p:cNvSpPr>
              <a:spLocks noChangeArrowheads="1"/>
            </p:cNvSpPr>
            <p:nvPr userDrawn="1"/>
          </p:nvSpPr>
          <p:spPr bwMode="hidden">
            <a:xfrm>
              <a:off x="105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3" name="Rectangle 15"/>
            <p:cNvSpPr>
              <a:spLocks noChangeArrowheads="1"/>
            </p:cNvSpPr>
            <p:nvPr userDrawn="1"/>
          </p:nvSpPr>
          <p:spPr bwMode="hidden">
            <a:xfrm>
              <a:off x="115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4" name="Rectangle 16"/>
            <p:cNvSpPr>
              <a:spLocks noChangeArrowheads="1"/>
            </p:cNvSpPr>
            <p:nvPr userDrawn="1"/>
          </p:nvSpPr>
          <p:spPr bwMode="hidden">
            <a:xfrm>
              <a:off x="124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5" name="Rectangle 17"/>
            <p:cNvSpPr>
              <a:spLocks noChangeArrowheads="1"/>
            </p:cNvSpPr>
            <p:nvPr userDrawn="1"/>
          </p:nvSpPr>
          <p:spPr bwMode="hidden">
            <a:xfrm>
              <a:off x="134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6" name="Rectangle 18"/>
            <p:cNvSpPr>
              <a:spLocks noChangeArrowheads="1"/>
            </p:cNvSpPr>
            <p:nvPr userDrawn="1"/>
          </p:nvSpPr>
          <p:spPr bwMode="hidden">
            <a:xfrm>
              <a:off x="144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7" name="Rectangle 19"/>
            <p:cNvSpPr>
              <a:spLocks noChangeArrowheads="1"/>
            </p:cNvSpPr>
            <p:nvPr userDrawn="1"/>
          </p:nvSpPr>
          <p:spPr bwMode="hidden">
            <a:xfrm>
              <a:off x="153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8" name="Rectangle 20"/>
            <p:cNvSpPr>
              <a:spLocks noChangeArrowheads="1"/>
            </p:cNvSpPr>
            <p:nvPr userDrawn="1"/>
          </p:nvSpPr>
          <p:spPr bwMode="hidden">
            <a:xfrm>
              <a:off x="163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9" name="Rectangle 21"/>
            <p:cNvSpPr>
              <a:spLocks noChangeArrowheads="1"/>
            </p:cNvSpPr>
            <p:nvPr userDrawn="1"/>
          </p:nvSpPr>
          <p:spPr bwMode="hidden">
            <a:xfrm>
              <a:off x="172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0" name="Rectangle 22"/>
            <p:cNvSpPr>
              <a:spLocks noChangeArrowheads="1"/>
            </p:cNvSpPr>
            <p:nvPr userDrawn="1"/>
          </p:nvSpPr>
          <p:spPr bwMode="hidden">
            <a:xfrm>
              <a:off x="182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1" name="Rectangle 23"/>
            <p:cNvSpPr>
              <a:spLocks noChangeArrowheads="1"/>
            </p:cNvSpPr>
            <p:nvPr userDrawn="1"/>
          </p:nvSpPr>
          <p:spPr bwMode="hidden">
            <a:xfrm>
              <a:off x="192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2" name="Rectangle 24"/>
            <p:cNvSpPr>
              <a:spLocks noChangeArrowheads="1"/>
            </p:cNvSpPr>
            <p:nvPr userDrawn="1"/>
          </p:nvSpPr>
          <p:spPr bwMode="hidden">
            <a:xfrm>
              <a:off x="201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3" name="Rectangle 25"/>
            <p:cNvSpPr>
              <a:spLocks noChangeArrowheads="1"/>
            </p:cNvSpPr>
            <p:nvPr userDrawn="1"/>
          </p:nvSpPr>
          <p:spPr bwMode="hidden">
            <a:xfrm>
              <a:off x="211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4" name="Rectangle 26"/>
            <p:cNvSpPr>
              <a:spLocks noChangeArrowheads="1"/>
            </p:cNvSpPr>
            <p:nvPr userDrawn="1"/>
          </p:nvSpPr>
          <p:spPr bwMode="hidden">
            <a:xfrm>
              <a:off x="220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5" name="Rectangle 27"/>
            <p:cNvSpPr>
              <a:spLocks noChangeArrowheads="1"/>
            </p:cNvSpPr>
            <p:nvPr userDrawn="1"/>
          </p:nvSpPr>
          <p:spPr bwMode="hidden">
            <a:xfrm>
              <a:off x="230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6" name="Rectangle 28"/>
            <p:cNvSpPr>
              <a:spLocks noChangeArrowheads="1"/>
            </p:cNvSpPr>
            <p:nvPr userDrawn="1"/>
          </p:nvSpPr>
          <p:spPr bwMode="hidden">
            <a:xfrm>
              <a:off x="240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7" name="Rectangle 29"/>
            <p:cNvSpPr>
              <a:spLocks noChangeArrowheads="1"/>
            </p:cNvSpPr>
            <p:nvPr userDrawn="1"/>
          </p:nvSpPr>
          <p:spPr bwMode="hidden">
            <a:xfrm>
              <a:off x="249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8" name="Rectangle 30"/>
            <p:cNvSpPr>
              <a:spLocks noChangeArrowheads="1"/>
            </p:cNvSpPr>
            <p:nvPr userDrawn="1"/>
          </p:nvSpPr>
          <p:spPr bwMode="hidden">
            <a:xfrm>
              <a:off x="259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9" name="Rectangle 31"/>
            <p:cNvSpPr>
              <a:spLocks noChangeArrowheads="1"/>
            </p:cNvSpPr>
            <p:nvPr userDrawn="1"/>
          </p:nvSpPr>
          <p:spPr bwMode="hidden">
            <a:xfrm>
              <a:off x="268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0" name="Rectangle 32"/>
            <p:cNvSpPr>
              <a:spLocks noChangeArrowheads="1"/>
            </p:cNvSpPr>
            <p:nvPr userDrawn="1"/>
          </p:nvSpPr>
          <p:spPr bwMode="hidden">
            <a:xfrm>
              <a:off x="278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1" name="Rectangle 33"/>
            <p:cNvSpPr>
              <a:spLocks noChangeArrowheads="1"/>
            </p:cNvSpPr>
            <p:nvPr userDrawn="1"/>
          </p:nvSpPr>
          <p:spPr bwMode="hidden">
            <a:xfrm>
              <a:off x="288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2" name="Rectangle 34"/>
            <p:cNvSpPr>
              <a:spLocks noChangeArrowheads="1"/>
            </p:cNvSpPr>
            <p:nvPr userDrawn="1"/>
          </p:nvSpPr>
          <p:spPr bwMode="hidden">
            <a:xfrm>
              <a:off x="297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3" name="Rectangle 35"/>
            <p:cNvSpPr>
              <a:spLocks noChangeArrowheads="1"/>
            </p:cNvSpPr>
            <p:nvPr userDrawn="1"/>
          </p:nvSpPr>
          <p:spPr bwMode="hidden">
            <a:xfrm>
              <a:off x="307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4" name="Rectangle 36"/>
            <p:cNvSpPr>
              <a:spLocks noChangeArrowheads="1"/>
            </p:cNvSpPr>
            <p:nvPr userDrawn="1"/>
          </p:nvSpPr>
          <p:spPr bwMode="hidden">
            <a:xfrm>
              <a:off x="316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5" name="Rectangle 37"/>
            <p:cNvSpPr>
              <a:spLocks noChangeArrowheads="1"/>
            </p:cNvSpPr>
            <p:nvPr userDrawn="1"/>
          </p:nvSpPr>
          <p:spPr bwMode="hidden">
            <a:xfrm>
              <a:off x="326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6" name="Rectangle 38"/>
            <p:cNvSpPr>
              <a:spLocks noChangeArrowheads="1"/>
            </p:cNvSpPr>
            <p:nvPr userDrawn="1"/>
          </p:nvSpPr>
          <p:spPr bwMode="hidden">
            <a:xfrm>
              <a:off x="336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7" name="Rectangle 39"/>
            <p:cNvSpPr>
              <a:spLocks noChangeArrowheads="1"/>
            </p:cNvSpPr>
            <p:nvPr userDrawn="1"/>
          </p:nvSpPr>
          <p:spPr bwMode="hidden">
            <a:xfrm>
              <a:off x="345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8" name="Rectangle 40"/>
            <p:cNvSpPr>
              <a:spLocks noChangeArrowheads="1"/>
            </p:cNvSpPr>
            <p:nvPr userDrawn="1"/>
          </p:nvSpPr>
          <p:spPr bwMode="hidden">
            <a:xfrm>
              <a:off x="355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9" name="Rectangle 41"/>
            <p:cNvSpPr>
              <a:spLocks noChangeArrowheads="1"/>
            </p:cNvSpPr>
            <p:nvPr userDrawn="1"/>
          </p:nvSpPr>
          <p:spPr bwMode="hidden">
            <a:xfrm>
              <a:off x="364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0" name="Rectangle 42"/>
            <p:cNvSpPr>
              <a:spLocks noChangeArrowheads="1"/>
            </p:cNvSpPr>
            <p:nvPr userDrawn="1"/>
          </p:nvSpPr>
          <p:spPr bwMode="hidden">
            <a:xfrm>
              <a:off x="374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1" name="Rectangle 43"/>
            <p:cNvSpPr>
              <a:spLocks noChangeArrowheads="1"/>
            </p:cNvSpPr>
            <p:nvPr userDrawn="1"/>
          </p:nvSpPr>
          <p:spPr bwMode="hidden">
            <a:xfrm>
              <a:off x="384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2" name="Rectangle 44"/>
            <p:cNvSpPr>
              <a:spLocks noChangeArrowheads="1"/>
            </p:cNvSpPr>
            <p:nvPr userDrawn="1"/>
          </p:nvSpPr>
          <p:spPr bwMode="hidden">
            <a:xfrm>
              <a:off x="393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3" name="Rectangle 45"/>
            <p:cNvSpPr>
              <a:spLocks noChangeArrowheads="1"/>
            </p:cNvSpPr>
            <p:nvPr userDrawn="1"/>
          </p:nvSpPr>
          <p:spPr bwMode="hidden">
            <a:xfrm>
              <a:off x="403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4" name="Rectangle 46"/>
            <p:cNvSpPr>
              <a:spLocks noChangeArrowheads="1"/>
            </p:cNvSpPr>
            <p:nvPr userDrawn="1"/>
          </p:nvSpPr>
          <p:spPr bwMode="hidden">
            <a:xfrm>
              <a:off x="412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5" name="Rectangle 47"/>
            <p:cNvSpPr>
              <a:spLocks noChangeArrowheads="1"/>
            </p:cNvSpPr>
            <p:nvPr userDrawn="1"/>
          </p:nvSpPr>
          <p:spPr bwMode="hidden">
            <a:xfrm>
              <a:off x="422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6" name="Rectangle 48"/>
            <p:cNvSpPr>
              <a:spLocks noChangeArrowheads="1"/>
            </p:cNvSpPr>
            <p:nvPr userDrawn="1"/>
          </p:nvSpPr>
          <p:spPr bwMode="hidden">
            <a:xfrm>
              <a:off x="432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7" name="Rectangle 49"/>
            <p:cNvSpPr>
              <a:spLocks noChangeArrowheads="1"/>
            </p:cNvSpPr>
            <p:nvPr userDrawn="1"/>
          </p:nvSpPr>
          <p:spPr bwMode="hidden">
            <a:xfrm>
              <a:off x="441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8" name="Rectangle 50"/>
            <p:cNvSpPr>
              <a:spLocks noChangeArrowheads="1"/>
            </p:cNvSpPr>
            <p:nvPr userDrawn="1"/>
          </p:nvSpPr>
          <p:spPr bwMode="hidden">
            <a:xfrm>
              <a:off x="451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9" name="Rectangle 51"/>
            <p:cNvSpPr>
              <a:spLocks noChangeArrowheads="1"/>
            </p:cNvSpPr>
            <p:nvPr userDrawn="1"/>
          </p:nvSpPr>
          <p:spPr bwMode="hidden">
            <a:xfrm>
              <a:off x="460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0" name="Rectangle 52"/>
            <p:cNvSpPr>
              <a:spLocks noChangeArrowheads="1"/>
            </p:cNvSpPr>
            <p:nvPr userDrawn="1"/>
          </p:nvSpPr>
          <p:spPr bwMode="hidden">
            <a:xfrm>
              <a:off x="470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1" name="Rectangle 53"/>
            <p:cNvSpPr>
              <a:spLocks noChangeArrowheads="1"/>
            </p:cNvSpPr>
            <p:nvPr userDrawn="1"/>
          </p:nvSpPr>
          <p:spPr bwMode="hidden">
            <a:xfrm>
              <a:off x="480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2" name="Rectangle 54"/>
            <p:cNvSpPr>
              <a:spLocks noChangeArrowheads="1"/>
            </p:cNvSpPr>
            <p:nvPr userDrawn="1"/>
          </p:nvSpPr>
          <p:spPr bwMode="hidden">
            <a:xfrm>
              <a:off x="489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3" name="Rectangle 55"/>
            <p:cNvSpPr>
              <a:spLocks noChangeArrowheads="1"/>
            </p:cNvSpPr>
            <p:nvPr userDrawn="1"/>
          </p:nvSpPr>
          <p:spPr bwMode="hidden">
            <a:xfrm>
              <a:off x="499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4" name="Rectangle 56"/>
            <p:cNvSpPr>
              <a:spLocks noChangeArrowheads="1"/>
            </p:cNvSpPr>
            <p:nvPr userDrawn="1"/>
          </p:nvSpPr>
          <p:spPr bwMode="hidden">
            <a:xfrm>
              <a:off x="508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5" name="Rectangle 57"/>
            <p:cNvSpPr>
              <a:spLocks noChangeArrowheads="1"/>
            </p:cNvSpPr>
            <p:nvPr userDrawn="1"/>
          </p:nvSpPr>
          <p:spPr bwMode="hidden">
            <a:xfrm>
              <a:off x="518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6" name="Rectangle 58"/>
            <p:cNvSpPr>
              <a:spLocks noChangeArrowheads="1"/>
            </p:cNvSpPr>
            <p:nvPr userDrawn="1"/>
          </p:nvSpPr>
          <p:spPr bwMode="hidden">
            <a:xfrm>
              <a:off x="528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7" name="Rectangle 59"/>
            <p:cNvSpPr>
              <a:spLocks noChangeArrowheads="1"/>
            </p:cNvSpPr>
            <p:nvPr userDrawn="1"/>
          </p:nvSpPr>
          <p:spPr bwMode="hidden">
            <a:xfrm>
              <a:off x="537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8" name="Rectangle 60"/>
            <p:cNvSpPr>
              <a:spLocks noChangeArrowheads="1"/>
            </p:cNvSpPr>
            <p:nvPr userDrawn="1"/>
          </p:nvSpPr>
          <p:spPr bwMode="hidden">
            <a:xfrm>
              <a:off x="547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9" name="Rectangle 61"/>
            <p:cNvSpPr>
              <a:spLocks noChangeArrowheads="1"/>
            </p:cNvSpPr>
            <p:nvPr userDrawn="1"/>
          </p:nvSpPr>
          <p:spPr bwMode="hidden">
            <a:xfrm>
              <a:off x="556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10" name="Rectangle 62"/>
            <p:cNvSpPr>
              <a:spLocks noChangeArrowheads="1"/>
            </p:cNvSpPr>
            <p:nvPr userDrawn="1"/>
          </p:nvSpPr>
          <p:spPr bwMode="hidden">
            <a:xfrm>
              <a:off x="566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11" name="Rectangle 63"/>
            <p:cNvSpPr>
              <a:spLocks noChangeArrowheads="1"/>
            </p:cNvSpPr>
            <p:nvPr userDrawn="1"/>
          </p:nvSpPr>
          <p:spPr bwMode="hidden">
            <a:xfrm>
              <a:off x="431" y="0"/>
              <a:ext cx="5331" cy="4320"/>
            </a:xfrm>
            <a:prstGeom prst="rect">
              <a:avLst/>
            </a:prstGeom>
            <a:solidFill>
              <a:schemeClr val="accent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12" name="Rectangle 64"/>
            <p:cNvSpPr>
              <a:spLocks noChangeArrowheads="1"/>
            </p:cNvSpPr>
            <p:nvPr userDrawn="1"/>
          </p:nvSpPr>
          <p:spPr bwMode="blackGray">
            <a:xfrm>
              <a:off x="0" y="1081"/>
              <a:ext cx="4378" cy="47"/>
            </a:xfrm>
            <a:prstGeom prst="rect">
              <a:avLst/>
            </a:prstGeom>
            <a:solidFill>
              <a:schemeClr va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grpSp>
      <p:sp>
        <p:nvSpPr>
          <p:cNvPr id="53313" name="Rectangle 65"/>
          <p:cNvSpPr>
            <a:spLocks noGrp="1" noChangeArrowheads="1"/>
          </p:cNvSpPr>
          <p:nvPr>
            <p:ph type="title"/>
          </p:nvPr>
        </p:nvSpPr>
        <p:spPr bwMode="auto">
          <a:xfrm>
            <a:off x="1162051" y="854573"/>
            <a:ext cx="1088390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spAutoFit/>
          </a:bodyPr>
          <a:lstStyle/>
          <a:p>
            <a:pPr lvl="0"/>
            <a:r>
              <a:rPr lang="en-US" altLang="tr-TR" smtClean="0"/>
              <a:t>Click to edit Master title style</a:t>
            </a:r>
          </a:p>
        </p:txBody>
      </p:sp>
      <p:sp>
        <p:nvSpPr>
          <p:cNvPr id="53314" name="Rectangle 66"/>
          <p:cNvSpPr>
            <a:spLocks noGrp="1" noChangeArrowheads="1"/>
          </p:cNvSpPr>
          <p:nvPr>
            <p:ph type="body" idx="1"/>
          </p:nvPr>
        </p:nvSpPr>
        <p:spPr bwMode="auto">
          <a:xfrm>
            <a:off x="1217085" y="1905000"/>
            <a:ext cx="10814049"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tr-TR" smtClean="0"/>
              <a:t>Click to edit Master text styles</a:t>
            </a:r>
          </a:p>
          <a:p>
            <a:pPr lvl="1"/>
            <a:r>
              <a:rPr lang="en-US" altLang="tr-TR" smtClean="0"/>
              <a:t>Second level</a:t>
            </a:r>
          </a:p>
          <a:p>
            <a:pPr lvl="2"/>
            <a:r>
              <a:rPr lang="en-US" altLang="tr-TR" smtClean="0"/>
              <a:t>Third level</a:t>
            </a:r>
          </a:p>
          <a:p>
            <a:pPr lvl="3"/>
            <a:r>
              <a:rPr lang="en-US" altLang="tr-TR" smtClean="0"/>
              <a:t>Fourth level</a:t>
            </a:r>
          </a:p>
          <a:p>
            <a:pPr lvl="4"/>
            <a:r>
              <a:rPr lang="en-US" altLang="tr-TR" smtClean="0"/>
              <a:t>Fifth level</a:t>
            </a:r>
          </a:p>
        </p:txBody>
      </p:sp>
      <p:sp>
        <p:nvSpPr>
          <p:cNvPr id="53315" name="Rectangle 67"/>
          <p:cNvSpPr>
            <a:spLocks noGrp="1" noChangeArrowheads="1"/>
          </p:cNvSpPr>
          <p:nvPr>
            <p:ph type="dt" sz="half" idx="2"/>
          </p:nvPr>
        </p:nvSpPr>
        <p:spPr bwMode="auto">
          <a:xfrm>
            <a:off x="1536700" y="62865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spcBef>
                <a:spcPct val="0"/>
              </a:spcBef>
              <a:buClrTx/>
              <a:buSzTx/>
              <a:buFontTx/>
              <a:buNone/>
              <a:defRPr sz="1400"/>
            </a:lvl1pPr>
          </a:lstStyle>
          <a:p>
            <a:pPr fontAlgn="base">
              <a:spcAft>
                <a:spcPct val="0"/>
              </a:spcAft>
            </a:pPr>
            <a:endParaRPr lang="en-US" altLang="tr-TR">
              <a:solidFill>
                <a:srgbClr val="000000"/>
              </a:solidFill>
            </a:endParaRPr>
          </a:p>
        </p:txBody>
      </p:sp>
      <p:sp>
        <p:nvSpPr>
          <p:cNvPr id="53316" name="Rectangle 68"/>
          <p:cNvSpPr>
            <a:spLocks noGrp="1" noChangeArrowheads="1"/>
          </p:cNvSpPr>
          <p:nvPr>
            <p:ph type="ftr" sz="quarter" idx="3"/>
          </p:nvPr>
        </p:nvSpPr>
        <p:spPr bwMode="auto">
          <a:xfrm>
            <a:off x="4787900" y="62865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buClrTx/>
              <a:buSzTx/>
              <a:buFontTx/>
              <a:buNone/>
              <a:defRPr sz="1400"/>
            </a:lvl1pPr>
          </a:lstStyle>
          <a:p>
            <a:pPr algn="ctr" fontAlgn="base">
              <a:spcAft>
                <a:spcPct val="0"/>
              </a:spcAft>
            </a:pPr>
            <a:endParaRPr lang="en-US" altLang="tr-TR">
              <a:solidFill>
                <a:srgbClr val="000000"/>
              </a:solidFill>
            </a:endParaRPr>
          </a:p>
        </p:txBody>
      </p:sp>
      <p:sp>
        <p:nvSpPr>
          <p:cNvPr id="53317" name="Rectangle 69"/>
          <p:cNvSpPr>
            <a:spLocks noGrp="1" noChangeArrowheads="1"/>
          </p:cNvSpPr>
          <p:nvPr>
            <p:ph type="sldNum" sz="quarter" idx="4"/>
          </p:nvPr>
        </p:nvSpPr>
        <p:spPr bwMode="auto">
          <a:xfrm>
            <a:off x="9359900" y="62865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buClrTx/>
              <a:buSzTx/>
              <a:buFontTx/>
              <a:buNone/>
              <a:defRPr sz="1400"/>
            </a:lvl1pPr>
          </a:lstStyle>
          <a:p>
            <a:pPr fontAlgn="base">
              <a:spcAft>
                <a:spcPct val="0"/>
              </a:spcAft>
            </a:pPr>
            <a:fld id="{7D5DC41C-6AA6-41B0-9DD3-3A03A7C50B5F}" type="slidenum">
              <a:rPr lang="en-US" altLang="tr-TR">
                <a:solidFill>
                  <a:srgbClr val="000000"/>
                </a:solidFill>
              </a:rPr>
              <a:pPr fontAlgn="base">
                <a:spcAft>
                  <a:spcPct val="0"/>
                </a:spcAft>
              </a:pPr>
              <a:t>‹#›</a:t>
            </a:fld>
            <a:endParaRPr lang="en-US" altLang="tr-TR">
              <a:solidFill>
                <a:srgbClr val="000000"/>
              </a:solidFill>
            </a:endParaRPr>
          </a:p>
        </p:txBody>
      </p:sp>
    </p:spTree>
    <p:extLst>
      <p:ext uri="{BB962C8B-B14F-4D97-AF65-F5344CB8AC3E}">
        <p14:creationId xmlns:p14="http://schemas.microsoft.com/office/powerpoint/2010/main" val="3441024195"/>
      </p:ext>
    </p:extLst>
  </p:cSld>
  <p:clrMap bg1="lt1" tx1="dk1" bg2="lt2" tx2="dk2" accent1="accent1" accent2="accent2" accent3="accent3" accent4="accent4" accent5="accent5" accent6="accent6" hlink="hlink" folHlink="folHlink"/>
  <p:sldLayoutIdLst>
    <p:sldLayoutId id="2147483663" r:id="rId1"/>
  </p:sldLayoutIdLst>
  <p:txStyles>
    <p:titleStyle>
      <a:lvl1pPr algn="l" rtl="0" fontAlgn="base">
        <a:spcBef>
          <a:spcPct val="0"/>
        </a:spcBef>
        <a:spcAft>
          <a:spcPct val="0"/>
        </a:spcAft>
        <a:defRPr sz="4400" kern="1200">
          <a:solidFill>
            <a:schemeClr val="tx2"/>
          </a:solidFill>
          <a:latin typeface="+mj-lt"/>
          <a:ea typeface="+mj-ea"/>
          <a:cs typeface="+mj-cs"/>
        </a:defRPr>
      </a:lvl1pPr>
      <a:lvl2pPr algn="l" rtl="0" fontAlgn="base">
        <a:spcBef>
          <a:spcPct val="0"/>
        </a:spcBef>
        <a:spcAft>
          <a:spcPct val="0"/>
        </a:spcAft>
        <a:defRPr sz="4400">
          <a:solidFill>
            <a:schemeClr val="tx2"/>
          </a:solidFill>
          <a:latin typeface="Verdana" panose="020B0604030504040204" pitchFamily="34" charset="0"/>
        </a:defRPr>
      </a:lvl2pPr>
      <a:lvl3pPr algn="l" rtl="0" fontAlgn="base">
        <a:spcBef>
          <a:spcPct val="0"/>
        </a:spcBef>
        <a:spcAft>
          <a:spcPct val="0"/>
        </a:spcAft>
        <a:defRPr sz="4400">
          <a:solidFill>
            <a:schemeClr val="tx2"/>
          </a:solidFill>
          <a:latin typeface="Verdana" panose="020B0604030504040204" pitchFamily="34" charset="0"/>
        </a:defRPr>
      </a:lvl3pPr>
      <a:lvl4pPr algn="l" rtl="0" fontAlgn="base">
        <a:spcBef>
          <a:spcPct val="0"/>
        </a:spcBef>
        <a:spcAft>
          <a:spcPct val="0"/>
        </a:spcAft>
        <a:defRPr sz="4400">
          <a:solidFill>
            <a:schemeClr val="tx2"/>
          </a:solidFill>
          <a:latin typeface="Verdana" panose="020B0604030504040204" pitchFamily="34" charset="0"/>
        </a:defRPr>
      </a:lvl4pPr>
      <a:lvl5pPr algn="l" rtl="0" fontAlgn="base">
        <a:spcBef>
          <a:spcPct val="0"/>
        </a:spcBef>
        <a:spcAft>
          <a:spcPct val="0"/>
        </a:spcAft>
        <a:defRPr sz="4400">
          <a:solidFill>
            <a:schemeClr val="tx2"/>
          </a:solidFill>
          <a:latin typeface="Verdana" panose="020B0604030504040204" pitchFamily="34" charset="0"/>
        </a:defRPr>
      </a:lvl5pPr>
      <a:lvl6pPr marL="457200" algn="l" rtl="0" fontAlgn="base">
        <a:spcBef>
          <a:spcPct val="0"/>
        </a:spcBef>
        <a:spcAft>
          <a:spcPct val="0"/>
        </a:spcAft>
        <a:defRPr sz="4400">
          <a:solidFill>
            <a:schemeClr val="tx2"/>
          </a:solidFill>
          <a:latin typeface="Verdana" panose="020B0604030504040204" pitchFamily="34" charset="0"/>
        </a:defRPr>
      </a:lvl6pPr>
      <a:lvl7pPr marL="914400" algn="l" rtl="0" fontAlgn="base">
        <a:spcBef>
          <a:spcPct val="0"/>
        </a:spcBef>
        <a:spcAft>
          <a:spcPct val="0"/>
        </a:spcAft>
        <a:defRPr sz="4400">
          <a:solidFill>
            <a:schemeClr val="tx2"/>
          </a:solidFill>
          <a:latin typeface="Verdana" panose="020B0604030504040204" pitchFamily="34" charset="0"/>
        </a:defRPr>
      </a:lvl7pPr>
      <a:lvl8pPr marL="1371600" algn="l" rtl="0" fontAlgn="base">
        <a:spcBef>
          <a:spcPct val="0"/>
        </a:spcBef>
        <a:spcAft>
          <a:spcPct val="0"/>
        </a:spcAft>
        <a:defRPr sz="4400">
          <a:solidFill>
            <a:schemeClr val="tx2"/>
          </a:solidFill>
          <a:latin typeface="Verdana" panose="020B0604030504040204" pitchFamily="34" charset="0"/>
        </a:defRPr>
      </a:lvl8pPr>
      <a:lvl9pPr marL="1828800" algn="l" rtl="0" fontAlgn="base">
        <a:spcBef>
          <a:spcPct val="0"/>
        </a:spcBef>
        <a:spcAft>
          <a:spcPct val="0"/>
        </a:spcAft>
        <a:defRPr sz="4400">
          <a:solidFill>
            <a:schemeClr val="tx2"/>
          </a:solidFill>
          <a:latin typeface="Verdana" panose="020B0604030504040204" pitchFamily="34" charset="0"/>
        </a:defRPr>
      </a:lvl9pPr>
    </p:titleStyle>
    <p:bodyStyle>
      <a:lvl1pPr marL="342900" indent="-342900" algn="l" rtl="0" fontAlgn="base">
        <a:spcBef>
          <a:spcPct val="20000"/>
        </a:spcBef>
        <a:spcAft>
          <a:spcPct val="0"/>
        </a:spcAft>
        <a:buClr>
          <a:schemeClr val="folHlink"/>
        </a:buClr>
        <a:buSzPct val="75000"/>
        <a:buFont typeface="Wingdings" panose="05000000000000000000" pitchFamily="2" charset="2"/>
        <a:buChar char="n"/>
        <a:defRPr sz="3200" kern="1200">
          <a:solidFill>
            <a:schemeClr val="tx1"/>
          </a:solidFill>
          <a:latin typeface="+mn-lt"/>
          <a:ea typeface="+mn-ea"/>
          <a:cs typeface="+mn-cs"/>
        </a:defRPr>
      </a:lvl1pPr>
      <a:lvl2pPr marL="742950" indent="-285750" algn="l" rtl="0" fontAlgn="base">
        <a:spcBef>
          <a:spcPct val="20000"/>
        </a:spcBef>
        <a:spcAft>
          <a:spcPct val="0"/>
        </a:spcAft>
        <a:buClr>
          <a:schemeClr val="folHlink"/>
        </a:buClr>
        <a:buSzPct val="70000"/>
        <a:buFont typeface="Wingdings" panose="05000000000000000000" pitchFamily="2" charset="2"/>
        <a:buChar char="n"/>
        <a:defRPr sz="2800" kern="1200">
          <a:solidFill>
            <a:schemeClr val="tx1"/>
          </a:solidFill>
          <a:latin typeface="+mn-lt"/>
          <a:ea typeface="+mn-ea"/>
          <a:cs typeface="+mn-cs"/>
        </a:defRPr>
      </a:lvl2pPr>
      <a:lvl3pPr marL="1143000" indent="-228600" algn="l" rtl="0" fontAlgn="base">
        <a:spcBef>
          <a:spcPct val="20000"/>
        </a:spcBef>
        <a:spcAft>
          <a:spcPct val="0"/>
        </a:spcAft>
        <a:buClr>
          <a:schemeClr val="tx2"/>
        </a:buClr>
        <a:buChar char="•"/>
        <a:defRPr sz="2400" kern="1200">
          <a:solidFill>
            <a:schemeClr val="tx1"/>
          </a:solidFill>
          <a:latin typeface="+mn-lt"/>
          <a:ea typeface="+mn-ea"/>
          <a:cs typeface="+mn-cs"/>
        </a:defRPr>
      </a:lvl3pPr>
      <a:lvl4pPr marL="1600200" indent="-228600" algn="l" rtl="0" fontAlgn="base">
        <a:spcBef>
          <a:spcPct val="20000"/>
        </a:spcBef>
        <a:spcAft>
          <a:spcPct val="0"/>
        </a:spcAft>
        <a:buClr>
          <a:schemeClr val="hlink"/>
        </a:buClr>
        <a:buChar char="•"/>
        <a:defRPr sz="2000" kern="1200">
          <a:solidFill>
            <a:schemeClr val="tx1"/>
          </a:solidFill>
          <a:latin typeface="+mn-lt"/>
          <a:ea typeface="+mn-ea"/>
          <a:cs typeface="+mn-cs"/>
        </a:defRPr>
      </a:lvl4pPr>
      <a:lvl5pPr marL="2057400" indent="-228600" algn="l" rtl="0" fontAlgn="base">
        <a:spcBef>
          <a:spcPct val="20000"/>
        </a:spcBef>
        <a:spcAft>
          <a:spcPct val="0"/>
        </a:spcAft>
        <a:buClr>
          <a:schemeClr val="tx1"/>
        </a:buClr>
        <a:buSzPct val="8500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0.xml><?xml version="1.0" encoding="utf-8"?>
<p:sldMaster xmlns:a="http://schemas.openxmlformats.org/drawingml/2006/main" xmlns:r="http://schemas.openxmlformats.org/officeDocument/2006/relationships" xmlns:p="http://schemas.openxmlformats.org/presentationml/2006/main">
  <p:cSld>
    <p:bg>
      <p:bgPr>
        <a:solidFill>
          <a:srgbClr val="CCECFF"/>
        </a:solidFill>
        <a:effectLst/>
      </p:bgPr>
    </p:bg>
    <p:spTree>
      <p:nvGrpSpPr>
        <p:cNvPr id="1" name=""/>
        <p:cNvGrpSpPr/>
        <p:nvPr/>
      </p:nvGrpSpPr>
      <p:grpSpPr>
        <a:xfrm>
          <a:off x="0" y="0"/>
          <a:ext cx="0" cy="0"/>
          <a:chOff x="0" y="0"/>
          <a:chExt cx="0" cy="0"/>
        </a:xfrm>
      </p:grpSpPr>
      <p:grpSp>
        <p:nvGrpSpPr>
          <p:cNvPr id="53319" name="Group 71"/>
          <p:cNvGrpSpPr>
            <a:grpSpLocks/>
          </p:cNvGrpSpPr>
          <p:nvPr/>
        </p:nvGrpSpPr>
        <p:grpSpPr bwMode="auto">
          <a:xfrm>
            <a:off x="1" y="1"/>
            <a:ext cx="12196233" cy="6867525"/>
            <a:chOff x="0" y="0"/>
            <a:chExt cx="5762" cy="4326"/>
          </a:xfrm>
        </p:grpSpPr>
        <p:sp>
          <p:nvSpPr>
            <p:cNvPr id="53251" name="Rectangle 3"/>
            <p:cNvSpPr>
              <a:spLocks noChangeArrowheads="1"/>
            </p:cNvSpPr>
            <p:nvPr userDrawn="1"/>
          </p:nvSpPr>
          <p:spPr bwMode="hidden">
            <a:xfrm>
              <a:off x="0" y="0"/>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2" name="Rectangle 4"/>
            <p:cNvSpPr>
              <a:spLocks noChangeArrowheads="1"/>
            </p:cNvSpPr>
            <p:nvPr userDrawn="1"/>
          </p:nvSpPr>
          <p:spPr bwMode="hidden">
            <a:xfrm>
              <a:off x="9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3" name="Rectangle 5"/>
            <p:cNvSpPr>
              <a:spLocks noChangeArrowheads="1"/>
            </p:cNvSpPr>
            <p:nvPr userDrawn="1"/>
          </p:nvSpPr>
          <p:spPr bwMode="hidden">
            <a:xfrm>
              <a:off x="19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4" name="Rectangle 6"/>
            <p:cNvSpPr>
              <a:spLocks noChangeArrowheads="1"/>
            </p:cNvSpPr>
            <p:nvPr userDrawn="1"/>
          </p:nvSpPr>
          <p:spPr bwMode="hidden">
            <a:xfrm>
              <a:off x="28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5" name="Rectangle 7"/>
            <p:cNvSpPr>
              <a:spLocks noChangeArrowheads="1"/>
            </p:cNvSpPr>
            <p:nvPr userDrawn="1"/>
          </p:nvSpPr>
          <p:spPr bwMode="hidden">
            <a:xfrm>
              <a:off x="38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6" name="Rectangle 8"/>
            <p:cNvSpPr>
              <a:spLocks noChangeArrowheads="1"/>
            </p:cNvSpPr>
            <p:nvPr userDrawn="1"/>
          </p:nvSpPr>
          <p:spPr bwMode="hidden">
            <a:xfrm>
              <a:off x="48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7" name="Rectangle 9"/>
            <p:cNvSpPr>
              <a:spLocks noChangeArrowheads="1"/>
            </p:cNvSpPr>
            <p:nvPr userDrawn="1"/>
          </p:nvSpPr>
          <p:spPr bwMode="hidden">
            <a:xfrm>
              <a:off x="57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8" name="Rectangle 10"/>
            <p:cNvSpPr>
              <a:spLocks noChangeArrowheads="1"/>
            </p:cNvSpPr>
            <p:nvPr userDrawn="1"/>
          </p:nvSpPr>
          <p:spPr bwMode="hidden">
            <a:xfrm>
              <a:off x="67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9" name="Rectangle 11"/>
            <p:cNvSpPr>
              <a:spLocks noChangeArrowheads="1"/>
            </p:cNvSpPr>
            <p:nvPr userDrawn="1"/>
          </p:nvSpPr>
          <p:spPr bwMode="hidden">
            <a:xfrm>
              <a:off x="76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0" name="Rectangle 12"/>
            <p:cNvSpPr>
              <a:spLocks noChangeArrowheads="1"/>
            </p:cNvSpPr>
            <p:nvPr userDrawn="1"/>
          </p:nvSpPr>
          <p:spPr bwMode="hidden">
            <a:xfrm>
              <a:off x="86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1" name="Rectangle 13"/>
            <p:cNvSpPr>
              <a:spLocks noChangeArrowheads="1"/>
            </p:cNvSpPr>
            <p:nvPr userDrawn="1"/>
          </p:nvSpPr>
          <p:spPr bwMode="hidden">
            <a:xfrm>
              <a:off x="96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2" name="Rectangle 14"/>
            <p:cNvSpPr>
              <a:spLocks noChangeArrowheads="1"/>
            </p:cNvSpPr>
            <p:nvPr userDrawn="1"/>
          </p:nvSpPr>
          <p:spPr bwMode="hidden">
            <a:xfrm>
              <a:off x="105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3" name="Rectangle 15"/>
            <p:cNvSpPr>
              <a:spLocks noChangeArrowheads="1"/>
            </p:cNvSpPr>
            <p:nvPr userDrawn="1"/>
          </p:nvSpPr>
          <p:spPr bwMode="hidden">
            <a:xfrm>
              <a:off x="115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4" name="Rectangle 16"/>
            <p:cNvSpPr>
              <a:spLocks noChangeArrowheads="1"/>
            </p:cNvSpPr>
            <p:nvPr userDrawn="1"/>
          </p:nvSpPr>
          <p:spPr bwMode="hidden">
            <a:xfrm>
              <a:off x="124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5" name="Rectangle 17"/>
            <p:cNvSpPr>
              <a:spLocks noChangeArrowheads="1"/>
            </p:cNvSpPr>
            <p:nvPr userDrawn="1"/>
          </p:nvSpPr>
          <p:spPr bwMode="hidden">
            <a:xfrm>
              <a:off x="134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6" name="Rectangle 18"/>
            <p:cNvSpPr>
              <a:spLocks noChangeArrowheads="1"/>
            </p:cNvSpPr>
            <p:nvPr userDrawn="1"/>
          </p:nvSpPr>
          <p:spPr bwMode="hidden">
            <a:xfrm>
              <a:off x="144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7" name="Rectangle 19"/>
            <p:cNvSpPr>
              <a:spLocks noChangeArrowheads="1"/>
            </p:cNvSpPr>
            <p:nvPr userDrawn="1"/>
          </p:nvSpPr>
          <p:spPr bwMode="hidden">
            <a:xfrm>
              <a:off x="153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8" name="Rectangle 20"/>
            <p:cNvSpPr>
              <a:spLocks noChangeArrowheads="1"/>
            </p:cNvSpPr>
            <p:nvPr userDrawn="1"/>
          </p:nvSpPr>
          <p:spPr bwMode="hidden">
            <a:xfrm>
              <a:off x="163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9" name="Rectangle 21"/>
            <p:cNvSpPr>
              <a:spLocks noChangeArrowheads="1"/>
            </p:cNvSpPr>
            <p:nvPr userDrawn="1"/>
          </p:nvSpPr>
          <p:spPr bwMode="hidden">
            <a:xfrm>
              <a:off x="172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0" name="Rectangle 22"/>
            <p:cNvSpPr>
              <a:spLocks noChangeArrowheads="1"/>
            </p:cNvSpPr>
            <p:nvPr userDrawn="1"/>
          </p:nvSpPr>
          <p:spPr bwMode="hidden">
            <a:xfrm>
              <a:off x="182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1" name="Rectangle 23"/>
            <p:cNvSpPr>
              <a:spLocks noChangeArrowheads="1"/>
            </p:cNvSpPr>
            <p:nvPr userDrawn="1"/>
          </p:nvSpPr>
          <p:spPr bwMode="hidden">
            <a:xfrm>
              <a:off x="192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2" name="Rectangle 24"/>
            <p:cNvSpPr>
              <a:spLocks noChangeArrowheads="1"/>
            </p:cNvSpPr>
            <p:nvPr userDrawn="1"/>
          </p:nvSpPr>
          <p:spPr bwMode="hidden">
            <a:xfrm>
              <a:off x="201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3" name="Rectangle 25"/>
            <p:cNvSpPr>
              <a:spLocks noChangeArrowheads="1"/>
            </p:cNvSpPr>
            <p:nvPr userDrawn="1"/>
          </p:nvSpPr>
          <p:spPr bwMode="hidden">
            <a:xfrm>
              <a:off x="211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4" name="Rectangle 26"/>
            <p:cNvSpPr>
              <a:spLocks noChangeArrowheads="1"/>
            </p:cNvSpPr>
            <p:nvPr userDrawn="1"/>
          </p:nvSpPr>
          <p:spPr bwMode="hidden">
            <a:xfrm>
              <a:off x="220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5" name="Rectangle 27"/>
            <p:cNvSpPr>
              <a:spLocks noChangeArrowheads="1"/>
            </p:cNvSpPr>
            <p:nvPr userDrawn="1"/>
          </p:nvSpPr>
          <p:spPr bwMode="hidden">
            <a:xfrm>
              <a:off x="230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6" name="Rectangle 28"/>
            <p:cNvSpPr>
              <a:spLocks noChangeArrowheads="1"/>
            </p:cNvSpPr>
            <p:nvPr userDrawn="1"/>
          </p:nvSpPr>
          <p:spPr bwMode="hidden">
            <a:xfrm>
              <a:off x="240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7" name="Rectangle 29"/>
            <p:cNvSpPr>
              <a:spLocks noChangeArrowheads="1"/>
            </p:cNvSpPr>
            <p:nvPr userDrawn="1"/>
          </p:nvSpPr>
          <p:spPr bwMode="hidden">
            <a:xfrm>
              <a:off x="249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8" name="Rectangle 30"/>
            <p:cNvSpPr>
              <a:spLocks noChangeArrowheads="1"/>
            </p:cNvSpPr>
            <p:nvPr userDrawn="1"/>
          </p:nvSpPr>
          <p:spPr bwMode="hidden">
            <a:xfrm>
              <a:off x="259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9" name="Rectangle 31"/>
            <p:cNvSpPr>
              <a:spLocks noChangeArrowheads="1"/>
            </p:cNvSpPr>
            <p:nvPr userDrawn="1"/>
          </p:nvSpPr>
          <p:spPr bwMode="hidden">
            <a:xfrm>
              <a:off x="268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0" name="Rectangle 32"/>
            <p:cNvSpPr>
              <a:spLocks noChangeArrowheads="1"/>
            </p:cNvSpPr>
            <p:nvPr userDrawn="1"/>
          </p:nvSpPr>
          <p:spPr bwMode="hidden">
            <a:xfrm>
              <a:off x="278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1" name="Rectangle 33"/>
            <p:cNvSpPr>
              <a:spLocks noChangeArrowheads="1"/>
            </p:cNvSpPr>
            <p:nvPr userDrawn="1"/>
          </p:nvSpPr>
          <p:spPr bwMode="hidden">
            <a:xfrm>
              <a:off x="288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2" name="Rectangle 34"/>
            <p:cNvSpPr>
              <a:spLocks noChangeArrowheads="1"/>
            </p:cNvSpPr>
            <p:nvPr userDrawn="1"/>
          </p:nvSpPr>
          <p:spPr bwMode="hidden">
            <a:xfrm>
              <a:off x="297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3" name="Rectangle 35"/>
            <p:cNvSpPr>
              <a:spLocks noChangeArrowheads="1"/>
            </p:cNvSpPr>
            <p:nvPr userDrawn="1"/>
          </p:nvSpPr>
          <p:spPr bwMode="hidden">
            <a:xfrm>
              <a:off x="307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4" name="Rectangle 36"/>
            <p:cNvSpPr>
              <a:spLocks noChangeArrowheads="1"/>
            </p:cNvSpPr>
            <p:nvPr userDrawn="1"/>
          </p:nvSpPr>
          <p:spPr bwMode="hidden">
            <a:xfrm>
              <a:off x="316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5" name="Rectangle 37"/>
            <p:cNvSpPr>
              <a:spLocks noChangeArrowheads="1"/>
            </p:cNvSpPr>
            <p:nvPr userDrawn="1"/>
          </p:nvSpPr>
          <p:spPr bwMode="hidden">
            <a:xfrm>
              <a:off x="326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6" name="Rectangle 38"/>
            <p:cNvSpPr>
              <a:spLocks noChangeArrowheads="1"/>
            </p:cNvSpPr>
            <p:nvPr userDrawn="1"/>
          </p:nvSpPr>
          <p:spPr bwMode="hidden">
            <a:xfrm>
              <a:off x="336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7" name="Rectangle 39"/>
            <p:cNvSpPr>
              <a:spLocks noChangeArrowheads="1"/>
            </p:cNvSpPr>
            <p:nvPr userDrawn="1"/>
          </p:nvSpPr>
          <p:spPr bwMode="hidden">
            <a:xfrm>
              <a:off x="345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8" name="Rectangle 40"/>
            <p:cNvSpPr>
              <a:spLocks noChangeArrowheads="1"/>
            </p:cNvSpPr>
            <p:nvPr userDrawn="1"/>
          </p:nvSpPr>
          <p:spPr bwMode="hidden">
            <a:xfrm>
              <a:off x="355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9" name="Rectangle 41"/>
            <p:cNvSpPr>
              <a:spLocks noChangeArrowheads="1"/>
            </p:cNvSpPr>
            <p:nvPr userDrawn="1"/>
          </p:nvSpPr>
          <p:spPr bwMode="hidden">
            <a:xfrm>
              <a:off x="364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0" name="Rectangle 42"/>
            <p:cNvSpPr>
              <a:spLocks noChangeArrowheads="1"/>
            </p:cNvSpPr>
            <p:nvPr userDrawn="1"/>
          </p:nvSpPr>
          <p:spPr bwMode="hidden">
            <a:xfrm>
              <a:off x="374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1" name="Rectangle 43"/>
            <p:cNvSpPr>
              <a:spLocks noChangeArrowheads="1"/>
            </p:cNvSpPr>
            <p:nvPr userDrawn="1"/>
          </p:nvSpPr>
          <p:spPr bwMode="hidden">
            <a:xfrm>
              <a:off x="384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2" name="Rectangle 44"/>
            <p:cNvSpPr>
              <a:spLocks noChangeArrowheads="1"/>
            </p:cNvSpPr>
            <p:nvPr userDrawn="1"/>
          </p:nvSpPr>
          <p:spPr bwMode="hidden">
            <a:xfrm>
              <a:off x="393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3" name="Rectangle 45"/>
            <p:cNvSpPr>
              <a:spLocks noChangeArrowheads="1"/>
            </p:cNvSpPr>
            <p:nvPr userDrawn="1"/>
          </p:nvSpPr>
          <p:spPr bwMode="hidden">
            <a:xfrm>
              <a:off x="403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4" name="Rectangle 46"/>
            <p:cNvSpPr>
              <a:spLocks noChangeArrowheads="1"/>
            </p:cNvSpPr>
            <p:nvPr userDrawn="1"/>
          </p:nvSpPr>
          <p:spPr bwMode="hidden">
            <a:xfrm>
              <a:off x="412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5" name="Rectangle 47"/>
            <p:cNvSpPr>
              <a:spLocks noChangeArrowheads="1"/>
            </p:cNvSpPr>
            <p:nvPr userDrawn="1"/>
          </p:nvSpPr>
          <p:spPr bwMode="hidden">
            <a:xfrm>
              <a:off x="422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6" name="Rectangle 48"/>
            <p:cNvSpPr>
              <a:spLocks noChangeArrowheads="1"/>
            </p:cNvSpPr>
            <p:nvPr userDrawn="1"/>
          </p:nvSpPr>
          <p:spPr bwMode="hidden">
            <a:xfrm>
              <a:off x="432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7" name="Rectangle 49"/>
            <p:cNvSpPr>
              <a:spLocks noChangeArrowheads="1"/>
            </p:cNvSpPr>
            <p:nvPr userDrawn="1"/>
          </p:nvSpPr>
          <p:spPr bwMode="hidden">
            <a:xfrm>
              <a:off x="441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8" name="Rectangle 50"/>
            <p:cNvSpPr>
              <a:spLocks noChangeArrowheads="1"/>
            </p:cNvSpPr>
            <p:nvPr userDrawn="1"/>
          </p:nvSpPr>
          <p:spPr bwMode="hidden">
            <a:xfrm>
              <a:off x="451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9" name="Rectangle 51"/>
            <p:cNvSpPr>
              <a:spLocks noChangeArrowheads="1"/>
            </p:cNvSpPr>
            <p:nvPr userDrawn="1"/>
          </p:nvSpPr>
          <p:spPr bwMode="hidden">
            <a:xfrm>
              <a:off x="460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0" name="Rectangle 52"/>
            <p:cNvSpPr>
              <a:spLocks noChangeArrowheads="1"/>
            </p:cNvSpPr>
            <p:nvPr userDrawn="1"/>
          </p:nvSpPr>
          <p:spPr bwMode="hidden">
            <a:xfrm>
              <a:off x="470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1" name="Rectangle 53"/>
            <p:cNvSpPr>
              <a:spLocks noChangeArrowheads="1"/>
            </p:cNvSpPr>
            <p:nvPr userDrawn="1"/>
          </p:nvSpPr>
          <p:spPr bwMode="hidden">
            <a:xfrm>
              <a:off x="480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2" name="Rectangle 54"/>
            <p:cNvSpPr>
              <a:spLocks noChangeArrowheads="1"/>
            </p:cNvSpPr>
            <p:nvPr userDrawn="1"/>
          </p:nvSpPr>
          <p:spPr bwMode="hidden">
            <a:xfrm>
              <a:off x="489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3" name="Rectangle 55"/>
            <p:cNvSpPr>
              <a:spLocks noChangeArrowheads="1"/>
            </p:cNvSpPr>
            <p:nvPr userDrawn="1"/>
          </p:nvSpPr>
          <p:spPr bwMode="hidden">
            <a:xfrm>
              <a:off x="499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4" name="Rectangle 56"/>
            <p:cNvSpPr>
              <a:spLocks noChangeArrowheads="1"/>
            </p:cNvSpPr>
            <p:nvPr userDrawn="1"/>
          </p:nvSpPr>
          <p:spPr bwMode="hidden">
            <a:xfrm>
              <a:off x="508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5" name="Rectangle 57"/>
            <p:cNvSpPr>
              <a:spLocks noChangeArrowheads="1"/>
            </p:cNvSpPr>
            <p:nvPr userDrawn="1"/>
          </p:nvSpPr>
          <p:spPr bwMode="hidden">
            <a:xfrm>
              <a:off x="518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6" name="Rectangle 58"/>
            <p:cNvSpPr>
              <a:spLocks noChangeArrowheads="1"/>
            </p:cNvSpPr>
            <p:nvPr userDrawn="1"/>
          </p:nvSpPr>
          <p:spPr bwMode="hidden">
            <a:xfrm>
              <a:off x="528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7" name="Rectangle 59"/>
            <p:cNvSpPr>
              <a:spLocks noChangeArrowheads="1"/>
            </p:cNvSpPr>
            <p:nvPr userDrawn="1"/>
          </p:nvSpPr>
          <p:spPr bwMode="hidden">
            <a:xfrm>
              <a:off x="537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8" name="Rectangle 60"/>
            <p:cNvSpPr>
              <a:spLocks noChangeArrowheads="1"/>
            </p:cNvSpPr>
            <p:nvPr userDrawn="1"/>
          </p:nvSpPr>
          <p:spPr bwMode="hidden">
            <a:xfrm>
              <a:off x="547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9" name="Rectangle 61"/>
            <p:cNvSpPr>
              <a:spLocks noChangeArrowheads="1"/>
            </p:cNvSpPr>
            <p:nvPr userDrawn="1"/>
          </p:nvSpPr>
          <p:spPr bwMode="hidden">
            <a:xfrm>
              <a:off x="556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10" name="Rectangle 62"/>
            <p:cNvSpPr>
              <a:spLocks noChangeArrowheads="1"/>
            </p:cNvSpPr>
            <p:nvPr userDrawn="1"/>
          </p:nvSpPr>
          <p:spPr bwMode="hidden">
            <a:xfrm>
              <a:off x="566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11" name="Rectangle 63"/>
            <p:cNvSpPr>
              <a:spLocks noChangeArrowheads="1"/>
            </p:cNvSpPr>
            <p:nvPr userDrawn="1"/>
          </p:nvSpPr>
          <p:spPr bwMode="hidden">
            <a:xfrm>
              <a:off x="431" y="0"/>
              <a:ext cx="5331" cy="4320"/>
            </a:xfrm>
            <a:prstGeom prst="rect">
              <a:avLst/>
            </a:prstGeom>
            <a:solidFill>
              <a:schemeClr val="accent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12" name="Rectangle 64"/>
            <p:cNvSpPr>
              <a:spLocks noChangeArrowheads="1"/>
            </p:cNvSpPr>
            <p:nvPr userDrawn="1"/>
          </p:nvSpPr>
          <p:spPr bwMode="blackGray">
            <a:xfrm>
              <a:off x="0" y="1081"/>
              <a:ext cx="4378" cy="47"/>
            </a:xfrm>
            <a:prstGeom prst="rect">
              <a:avLst/>
            </a:prstGeom>
            <a:solidFill>
              <a:schemeClr va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grpSp>
      <p:sp>
        <p:nvSpPr>
          <p:cNvPr id="53313" name="Rectangle 65"/>
          <p:cNvSpPr>
            <a:spLocks noGrp="1" noChangeArrowheads="1"/>
          </p:cNvSpPr>
          <p:nvPr>
            <p:ph type="title"/>
          </p:nvPr>
        </p:nvSpPr>
        <p:spPr bwMode="auto">
          <a:xfrm>
            <a:off x="1162051" y="854573"/>
            <a:ext cx="1088390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spAutoFit/>
          </a:bodyPr>
          <a:lstStyle/>
          <a:p>
            <a:pPr lvl="0"/>
            <a:r>
              <a:rPr lang="en-US" altLang="tr-TR" smtClean="0"/>
              <a:t>Click to edit Master title style</a:t>
            </a:r>
          </a:p>
        </p:txBody>
      </p:sp>
      <p:sp>
        <p:nvSpPr>
          <p:cNvPr id="53314" name="Rectangle 66"/>
          <p:cNvSpPr>
            <a:spLocks noGrp="1" noChangeArrowheads="1"/>
          </p:cNvSpPr>
          <p:nvPr>
            <p:ph type="body" idx="1"/>
          </p:nvPr>
        </p:nvSpPr>
        <p:spPr bwMode="auto">
          <a:xfrm>
            <a:off x="1217085" y="1905000"/>
            <a:ext cx="10814049"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tr-TR" smtClean="0"/>
              <a:t>Click to edit Master text styles</a:t>
            </a:r>
          </a:p>
          <a:p>
            <a:pPr lvl="1"/>
            <a:r>
              <a:rPr lang="en-US" altLang="tr-TR" smtClean="0"/>
              <a:t>Second level</a:t>
            </a:r>
          </a:p>
          <a:p>
            <a:pPr lvl="2"/>
            <a:r>
              <a:rPr lang="en-US" altLang="tr-TR" smtClean="0"/>
              <a:t>Third level</a:t>
            </a:r>
          </a:p>
          <a:p>
            <a:pPr lvl="3"/>
            <a:r>
              <a:rPr lang="en-US" altLang="tr-TR" smtClean="0"/>
              <a:t>Fourth level</a:t>
            </a:r>
          </a:p>
          <a:p>
            <a:pPr lvl="4"/>
            <a:r>
              <a:rPr lang="en-US" altLang="tr-TR" smtClean="0"/>
              <a:t>Fifth level</a:t>
            </a:r>
          </a:p>
        </p:txBody>
      </p:sp>
      <p:sp>
        <p:nvSpPr>
          <p:cNvPr id="53315" name="Rectangle 67"/>
          <p:cNvSpPr>
            <a:spLocks noGrp="1" noChangeArrowheads="1"/>
          </p:cNvSpPr>
          <p:nvPr>
            <p:ph type="dt" sz="half" idx="2"/>
          </p:nvPr>
        </p:nvSpPr>
        <p:spPr bwMode="auto">
          <a:xfrm>
            <a:off x="1536700" y="62865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spcBef>
                <a:spcPct val="0"/>
              </a:spcBef>
              <a:buClrTx/>
              <a:buSzTx/>
              <a:buFontTx/>
              <a:buNone/>
              <a:defRPr sz="1400"/>
            </a:lvl1pPr>
          </a:lstStyle>
          <a:p>
            <a:pPr fontAlgn="base">
              <a:spcAft>
                <a:spcPct val="0"/>
              </a:spcAft>
            </a:pPr>
            <a:endParaRPr lang="en-US" altLang="tr-TR">
              <a:solidFill>
                <a:srgbClr val="000000"/>
              </a:solidFill>
            </a:endParaRPr>
          </a:p>
        </p:txBody>
      </p:sp>
      <p:sp>
        <p:nvSpPr>
          <p:cNvPr id="53316" name="Rectangle 68"/>
          <p:cNvSpPr>
            <a:spLocks noGrp="1" noChangeArrowheads="1"/>
          </p:cNvSpPr>
          <p:nvPr>
            <p:ph type="ftr" sz="quarter" idx="3"/>
          </p:nvPr>
        </p:nvSpPr>
        <p:spPr bwMode="auto">
          <a:xfrm>
            <a:off x="4787900" y="62865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buClrTx/>
              <a:buSzTx/>
              <a:buFontTx/>
              <a:buNone/>
              <a:defRPr sz="1400"/>
            </a:lvl1pPr>
          </a:lstStyle>
          <a:p>
            <a:pPr algn="ctr" fontAlgn="base">
              <a:spcAft>
                <a:spcPct val="0"/>
              </a:spcAft>
            </a:pPr>
            <a:endParaRPr lang="en-US" altLang="tr-TR">
              <a:solidFill>
                <a:srgbClr val="000000"/>
              </a:solidFill>
            </a:endParaRPr>
          </a:p>
        </p:txBody>
      </p:sp>
      <p:sp>
        <p:nvSpPr>
          <p:cNvPr id="53317" name="Rectangle 69"/>
          <p:cNvSpPr>
            <a:spLocks noGrp="1" noChangeArrowheads="1"/>
          </p:cNvSpPr>
          <p:nvPr>
            <p:ph type="sldNum" sz="quarter" idx="4"/>
          </p:nvPr>
        </p:nvSpPr>
        <p:spPr bwMode="auto">
          <a:xfrm>
            <a:off x="9359900" y="62865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buClrTx/>
              <a:buSzTx/>
              <a:buFontTx/>
              <a:buNone/>
              <a:defRPr sz="1400"/>
            </a:lvl1pPr>
          </a:lstStyle>
          <a:p>
            <a:pPr fontAlgn="base">
              <a:spcAft>
                <a:spcPct val="0"/>
              </a:spcAft>
            </a:pPr>
            <a:fld id="{7D5DC41C-6AA6-41B0-9DD3-3A03A7C50B5F}" type="slidenum">
              <a:rPr lang="en-US" altLang="tr-TR">
                <a:solidFill>
                  <a:srgbClr val="000000"/>
                </a:solidFill>
              </a:rPr>
              <a:pPr fontAlgn="base">
                <a:spcAft>
                  <a:spcPct val="0"/>
                </a:spcAft>
              </a:pPr>
              <a:t>‹#›</a:t>
            </a:fld>
            <a:endParaRPr lang="en-US" altLang="tr-TR">
              <a:solidFill>
                <a:srgbClr val="000000"/>
              </a:solidFill>
            </a:endParaRPr>
          </a:p>
        </p:txBody>
      </p:sp>
    </p:spTree>
    <p:extLst>
      <p:ext uri="{BB962C8B-B14F-4D97-AF65-F5344CB8AC3E}">
        <p14:creationId xmlns:p14="http://schemas.microsoft.com/office/powerpoint/2010/main" val="3010185954"/>
      </p:ext>
    </p:extLst>
  </p:cSld>
  <p:clrMap bg1="lt1" tx1="dk1" bg2="lt2" tx2="dk2" accent1="accent1" accent2="accent2" accent3="accent3" accent4="accent4" accent5="accent5" accent6="accent6" hlink="hlink" folHlink="folHlink"/>
  <p:sldLayoutIdLst>
    <p:sldLayoutId id="2147483699" r:id="rId1"/>
  </p:sldLayoutIdLst>
  <p:txStyles>
    <p:titleStyle>
      <a:lvl1pPr algn="l" rtl="0" fontAlgn="base">
        <a:spcBef>
          <a:spcPct val="0"/>
        </a:spcBef>
        <a:spcAft>
          <a:spcPct val="0"/>
        </a:spcAft>
        <a:defRPr sz="4400" kern="1200">
          <a:solidFill>
            <a:schemeClr val="tx2"/>
          </a:solidFill>
          <a:latin typeface="+mj-lt"/>
          <a:ea typeface="+mj-ea"/>
          <a:cs typeface="+mj-cs"/>
        </a:defRPr>
      </a:lvl1pPr>
      <a:lvl2pPr algn="l" rtl="0" fontAlgn="base">
        <a:spcBef>
          <a:spcPct val="0"/>
        </a:spcBef>
        <a:spcAft>
          <a:spcPct val="0"/>
        </a:spcAft>
        <a:defRPr sz="4400">
          <a:solidFill>
            <a:schemeClr val="tx2"/>
          </a:solidFill>
          <a:latin typeface="Verdana" panose="020B0604030504040204" pitchFamily="34" charset="0"/>
        </a:defRPr>
      </a:lvl2pPr>
      <a:lvl3pPr algn="l" rtl="0" fontAlgn="base">
        <a:spcBef>
          <a:spcPct val="0"/>
        </a:spcBef>
        <a:spcAft>
          <a:spcPct val="0"/>
        </a:spcAft>
        <a:defRPr sz="4400">
          <a:solidFill>
            <a:schemeClr val="tx2"/>
          </a:solidFill>
          <a:latin typeface="Verdana" panose="020B0604030504040204" pitchFamily="34" charset="0"/>
        </a:defRPr>
      </a:lvl3pPr>
      <a:lvl4pPr algn="l" rtl="0" fontAlgn="base">
        <a:spcBef>
          <a:spcPct val="0"/>
        </a:spcBef>
        <a:spcAft>
          <a:spcPct val="0"/>
        </a:spcAft>
        <a:defRPr sz="4400">
          <a:solidFill>
            <a:schemeClr val="tx2"/>
          </a:solidFill>
          <a:latin typeface="Verdana" panose="020B0604030504040204" pitchFamily="34" charset="0"/>
        </a:defRPr>
      </a:lvl4pPr>
      <a:lvl5pPr algn="l" rtl="0" fontAlgn="base">
        <a:spcBef>
          <a:spcPct val="0"/>
        </a:spcBef>
        <a:spcAft>
          <a:spcPct val="0"/>
        </a:spcAft>
        <a:defRPr sz="4400">
          <a:solidFill>
            <a:schemeClr val="tx2"/>
          </a:solidFill>
          <a:latin typeface="Verdana" panose="020B0604030504040204" pitchFamily="34" charset="0"/>
        </a:defRPr>
      </a:lvl5pPr>
      <a:lvl6pPr marL="457200" algn="l" rtl="0" fontAlgn="base">
        <a:spcBef>
          <a:spcPct val="0"/>
        </a:spcBef>
        <a:spcAft>
          <a:spcPct val="0"/>
        </a:spcAft>
        <a:defRPr sz="4400">
          <a:solidFill>
            <a:schemeClr val="tx2"/>
          </a:solidFill>
          <a:latin typeface="Verdana" panose="020B0604030504040204" pitchFamily="34" charset="0"/>
        </a:defRPr>
      </a:lvl6pPr>
      <a:lvl7pPr marL="914400" algn="l" rtl="0" fontAlgn="base">
        <a:spcBef>
          <a:spcPct val="0"/>
        </a:spcBef>
        <a:spcAft>
          <a:spcPct val="0"/>
        </a:spcAft>
        <a:defRPr sz="4400">
          <a:solidFill>
            <a:schemeClr val="tx2"/>
          </a:solidFill>
          <a:latin typeface="Verdana" panose="020B0604030504040204" pitchFamily="34" charset="0"/>
        </a:defRPr>
      </a:lvl7pPr>
      <a:lvl8pPr marL="1371600" algn="l" rtl="0" fontAlgn="base">
        <a:spcBef>
          <a:spcPct val="0"/>
        </a:spcBef>
        <a:spcAft>
          <a:spcPct val="0"/>
        </a:spcAft>
        <a:defRPr sz="4400">
          <a:solidFill>
            <a:schemeClr val="tx2"/>
          </a:solidFill>
          <a:latin typeface="Verdana" panose="020B0604030504040204" pitchFamily="34" charset="0"/>
        </a:defRPr>
      </a:lvl8pPr>
      <a:lvl9pPr marL="1828800" algn="l" rtl="0" fontAlgn="base">
        <a:spcBef>
          <a:spcPct val="0"/>
        </a:spcBef>
        <a:spcAft>
          <a:spcPct val="0"/>
        </a:spcAft>
        <a:defRPr sz="4400">
          <a:solidFill>
            <a:schemeClr val="tx2"/>
          </a:solidFill>
          <a:latin typeface="Verdana" panose="020B0604030504040204" pitchFamily="34" charset="0"/>
        </a:defRPr>
      </a:lvl9pPr>
    </p:titleStyle>
    <p:bodyStyle>
      <a:lvl1pPr marL="342900" indent="-342900" algn="l" rtl="0" fontAlgn="base">
        <a:spcBef>
          <a:spcPct val="20000"/>
        </a:spcBef>
        <a:spcAft>
          <a:spcPct val="0"/>
        </a:spcAft>
        <a:buClr>
          <a:schemeClr val="folHlink"/>
        </a:buClr>
        <a:buSzPct val="75000"/>
        <a:buFont typeface="Wingdings" panose="05000000000000000000" pitchFamily="2" charset="2"/>
        <a:buChar char="n"/>
        <a:defRPr sz="3200" kern="1200">
          <a:solidFill>
            <a:schemeClr val="tx1"/>
          </a:solidFill>
          <a:latin typeface="+mn-lt"/>
          <a:ea typeface="+mn-ea"/>
          <a:cs typeface="+mn-cs"/>
        </a:defRPr>
      </a:lvl1pPr>
      <a:lvl2pPr marL="742950" indent="-285750" algn="l" rtl="0" fontAlgn="base">
        <a:spcBef>
          <a:spcPct val="20000"/>
        </a:spcBef>
        <a:spcAft>
          <a:spcPct val="0"/>
        </a:spcAft>
        <a:buClr>
          <a:schemeClr val="folHlink"/>
        </a:buClr>
        <a:buSzPct val="70000"/>
        <a:buFont typeface="Wingdings" panose="05000000000000000000" pitchFamily="2" charset="2"/>
        <a:buChar char="n"/>
        <a:defRPr sz="2800" kern="1200">
          <a:solidFill>
            <a:schemeClr val="tx1"/>
          </a:solidFill>
          <a:latin typeface="+mn-lt"/>
          <a:ea typeface="+mn-ea"/>
          <a:cs typeface="+mn-cs"/>
        </a:defRPr>
      </a:lvl2pPr>
      <a:lvl3pPr marL="1143000" indent="-228600" algn="l" rtl="0" fontAlgn="base">
        <a:spcBef>
          <a:spcPct val="20000"/>
        </a:spcBef>
        <a:spcAft>
          <a:spcPct val="0"/>
        </a:spcAft>
        <a:buClr>
          <a:schemeClr val="tx2"/>
        </a:buClr>
        <a:buChar char="•"/>
        <a:defRPr sz="2400" kern="1200">
          <a:solidFill>
            <a:schemeClr val="tx1"/>
          </a:solidFill>
          <a:latin typeface="+mn-lt"/>
          <a:ea typeface="+mn-ea"/>
          <a:cs typeface="+mn-cs"/>
        </a:defRPr>
      </a:lvl3pPr>
      <a:lvl4pPr marL="1600200" indent="-228600" algn="l" rtl="0" fontAlgn="base">
        <a:spcBef>
          <a:spcPct val="20000"/>
        </a:spcBef>
        <a:spcAft>
          <a:spcPct val="0"/>
        </a:spcAft>
        <a:buClr>
          <a:schemeClr val="hlink"/>
        </a:buClr>
        <a:buChar char="•"/>
        <a:defRPr sz="2000" kern="1200">
          <a:solidFill>
            <a:schemeClr val="tx1"/>
          </a:solidFill>
          <a:latin typeface="+mn-lt"/>
          <a:ea typeface="+mn-ea"/>
          <a:cs typeface="+mn-cs"/>
        </a:defRPr>
      </a:lvl4pPr>
      <a:lvl5pPr marL="2057400" indent="-228600" algn="l" rtl="0" fontAlgn="base">
        <a:spcBef>
          <a:spcPct val="20000"/>
        </a:spcBef>
        <a:spcAft>
          <a:spcPct val="0"/>
        </a:spcAft>
        <a:buClr>
          <a:schemeClr val="tx1"/>
        </a:buClr>
        <a:buSzPct val="8500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CCECFF"/>
        </a:solidFill>
        <a:effectLst/>
      </p:bgPr>
    </p:bg>
    <p:spTree>
      <p:nvGrpSpPr>
        <p:cNvPr id="1" name=""/>
        <p:cNvGrpSpPr/>
        <p:nvPr/>
      </p:nvGrpSpPr>
      <p:grpSpPr>
        <a:xfrm>
          <a:off x="0" y="0"/>
          <a:ext cx="0" cy="0"/>
          <a:chOff x="0" y="0"/>
          <a:chExt cx="0" cy="0"/>
        </a:xfrm>
      </p:grpSpPr>
      <p:grpSp>
        <p:nvGrpSpPr>
          <p:cNvPr id="53319" name="Group 71"/>
          <p:cNvGrpSpPr>
            <a:grpSpLocks/>
          </p:cNvGrpSpPr>
          <p:nvPr/>
        </p:nvGrpSpPr>
        <p:grpSpPr bwMode="auto">
          <a:xfrm>
            <a:off x="1" y="1"/>
            <a:ext cx="12196233" cy="6867525"/>
            <a:chOff x="0" y="0"/>
            <a:chExt cx="5762" cy="4326"/>
          </a:xfrm>
        </p:grpSpPr>
        <p:sp>
          <p:nvSpPr>
            <p:cNvPr id="53251" name="Rectangle 3"/>
            <p:cNvSpPr>
              <a:spLocks noChangeArrowheads="1"/>
            </p:cNvSpPr>
            <p:nvPr userDrawn="1"/>
          </p:nvSpPr>
          <p:spPr bwMode="hidden">
            <a:xfrm>
              <a:off x="0" y="0"/>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2" name="Rectangle 4"/>
            <p:cNvSpPr>
              <a:spLocks noChangeArrowheads="1"/>
            </p:cNvSpPr>
            <p:nvPr userDrawn="1"/>
          </p:nvSpPr>
          <p:spPr bwMode="hidden">
            <a:xfrm>
              <a:off x="9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3" name="Rectangle 5"/>
            <p:cNvSpPr>
              <a:spLocks noChangeArrowheads="1"/>
            </p:cNvSpPr>
            <p:nvPr userDrawn="1"/>
          </p:nvSpPr>
          <p:spPr bwMode="hidden">
            <a:xfrm>
              <a:off x="19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4" name="Rectangle 6"/>
            <p:cNvSpPr>
              <a:spLocks noChangeArrowheads="1"/>
            </p:cNvSpPr>
            <p:nvPr userDrawn="1"/>
          </p:nvSpPr>
          <p:spPr bwMode="hidden">
            <a:xfrm>
              <a:off x="28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5" name="Rectangle 7"/>
            <p:cNvSpPr>
              <a:spLocks noChangeArrowheads="1"/>
            </p:cNvSpPr>
            <p:nvPr userDrawn="1"/>
          </p:nvSpPr>
          <p:spPr bwMode="hidden">
            <a:xfrm>
              <a:off x="38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6" name="Rectangle 8"/>
            <p:cNvSpPr>
              <a:spLocks noChangeArrowheads="1"/>
            </p:cNvSpPr>
            <p:nvPr userDrawn="1"/>
          </p:nvSpPr>
          <p:spPr bwMode="hidden">
            <a:xfrm>
              <a:off x="48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7" name="Rectangle 9"/>
            <p:cNvSpPr>
              <a:spLocks noChangeArrowheads="1"/>
            </p:cNvSpPr>
            <p:nvPr userDrawn="1"/>
          </p:nvSpPr>
          <p:spPr bwMode="hidden">
            <a:xfrm>
              <a:off x="57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8" name="Rectangle 10"/>
            <p:cNvSpPr>
              <a:spLocks noChangeArrowheads="1"/>
            </p:cNvSpPr>
            <p:nvPr userDrawn="1"/>
          </p:nvSpPr>
          <p:spPr bwMode="hidden">
            <a:xfrm>
              <a:off x="67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9" name="Rectangle 11"/>
            <p:cNvSpPr>
              <a:spLocks noChangeArrowheads="1"/>
            </p:cNvSpPr>
            <p:nvPr userDrawn="1"/>
          </p:nvSpPr>
          <p:spPr bwMode="hidden">
            <a:xfrm>
              <a:off x="76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0" name="Rectangle 12"/>
            <p:cNvSpPr>
              <a:spLocks noChangeArrowheads="1"/>
            </p:cNvSpPr>
            <p:nvPr userDrawn="1"/>
          </p:nvSpPr>
          <p:spPr bwMode="hidden">
            <a:xfrm>
              <a:off x="86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1" name="Rectangle 13"/>
            <p:cNvSpPr>
              <a:spLocks noChangeArrowheads="1"/>
            </p:cNvSpPr>
            <p:nvPr userDrawn="1"/>
          </p:nvSpPr>
          <p:spPr bwMode="hidden">
            <a:xfrm>
              <a:off x="96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2" name="Rectangle 14"/>
            <p:cNvSpPr>
              <a:spLocks noChangeArrowheads="1"/>
            </p:cNvSpPr>
            <p:nvPr userDrawn="1"/>
          </p:nvSpPr>
          <p:spPr bwMode="hidden">
            <a:xfrm>
              <a:off x="105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3" name="Rectangle 15"/>
            <p:cNvSpPr>
              <a:spLocks noChangeArrowheads="1"/>
            </p:cNvSpPr>
            <p:nvPr userDrawn="1"/>
          </p:nvSpPr>
          <p:spPr bwMode="hidden">
            <a:xfrm>
              <a:off x="115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4" name="Rectangle 16"/>
            <p:cNvSpPr>
              <a:spLocks noChangeArrowheads="1"/>
            </p:cNvSpPr>
            <p:nvPr userDrawn="1"/>
          </p:nvSpPr>
          <p:spPr bwMode="hidden">
            <a:xfrm>
              <a:off x="124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5" name="Rectangle 17"/>
            <p:cNvSpPr>
              <a:spLocks noChangeArrowheads="1"/>
            </p:cNvSpPr>
            <p:nvPr userDrawn="1"/>
          </p:nvSpPr>
          <p:spPr bwMode="hidden">
            <a:xfrm>
              <a:off x="134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6" name="Rectangle 18"/>
            <p:cNvSpPr>
              <a:spLocks noChangeArrowheads="1"/>
            </p:cNvSpPr>
            <p:nvPr userDrawn="1"/>
          </p:nvSpPr>
          <p:spPr bwMode="hidden">
            <a:xfrm>
              <a:off x="144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7" name="Rectangle 19"/>
            <p:cNvSpPr>
              <a:spLocks noChangeArrowheads="1"/>
            </p:cNvSpPr>
            <p:nvPr userDrawn="1"/>
          </p:nvSpPr>
          <p:spPr bwMode="hidden">
            <a:xfrm>
              <a:off x="153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8" name="Rectangle 20"/>
            <p:cNvSpPr>
              <a:spLocks noChangeArrowheads="1"/>
            </p:cNvSpPr>
            <p:nvPr userDrawn="1"/>
          </p:nvSpPr>
          <p:spPr bwMode="hidden">
            <a:xfrm>
              <a:off x="163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9" name="Rectangle 21"/>
            <p:cNvSpPr>
              <a:spLocks noChangeArrowheads="1"/>
            </p:cNvSpPr>
            <p:nvPr userDrawn="1"/>
          </p:nvSpPr>
          <p:spPr bwMode="hidden">
            <a:xfrm>
              <a:off x="172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0" name="Rectangle 22"/>
            <p:cNvSpPr>
              <a:spLocks noChangeArrowheads="1"/>
            </p:cNvSpPr>
            <p:nvPr userDrawn="1"/>
          </p:nvSpPr>
          <p:spPr bwMode="hidden">
            <a:xfrm>
              <a:off x="182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1" name="Rectangle 23"/>
            <p:cNvSpPr>
              <a:spLocks noChangeArrowheads="1"/>
            </p:cNvSpPr>
            <p:nvPr userDrawn="1"/>
          </p:nvSpPr>
          <p:spPr bwMode="hidden">
            <a:xfrm>
              <a:off x="192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2" name="Rectangle 24"/>
            <p:cNvSpPr>
              <a:spLocks noChangeArrowheads="1"/>
            </p:cNvSpPr>
            <p:nvPr userDrawn="1"/>
          </p:nvSpPr>
          <p:spPr bwMode="hidden">
            <a:xfrm>
              <a:off x="201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3" name="Rectangle 25"/>
            <p:cNvSpPr>
              <a:spLocks noChangeArrowheads="1"/>
            </p:cNvSpPr>
            <p:nvPr userDrawn="1"/>
          </p:nvSpPr>
          <p:spPr bwMode="hidden">
            <a:xfrm>
              <a:off x="211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4" name="Rectangle 26"/>
            <p:cNvSpPr>
              <a:spLocks noChangeArrowheads="1"/>
            </p:cNvSpPr>
            <p:nvPr userDrawn="1"/>
          </p:nvSpPr>
          <p:spPr bwMode="hidden">
            <a:xfrm>
              <a:off x="220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5" name="Rectangle 27"/>
            <p:cNvSpPr>
              <a:spLocks noChangeArrowheads="1"/>
            </p:cNvSpPr>
            <p:nvPr userDrawn="1"/>
          </p:nvSpPr>
          <p:spPr bwMode="hidden">
            <a:xfrm>
              <a:off x="230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6" name="Rectangle 28"/>
            <p:cNvSpPr>
              <a:spLocks noChangeArrowheads="1"/>
            </p:cNvSpPr>
            <p:nvPr userDrawn="1"/>
          </p:nvSpPr>
          <p:spPr bwMode="hidden">
            <a:xfrm>
              <a:off x="240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7" name="Rectangle 29"/>
            <p:cNvSpPr>
              <a:spLocks noChangeArrowheads="1"/>
            </p:cNvSpPr>
            <p:nvPr userDrawn="1"/>
          </p:nvSpPr>
          <p:spPr bwMode="hidden">
            <a:xfrm>
              <a:off x="249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8" name="Rectangle 30"/>
            <p:cNvSpPr>
              <a:spLocks noChangeArrowheads="1"/>
            </p:cNvSpPr>
            <p:nvPr userDrawn="1"/>
          </p:nvSpPr>
          <p:spPr bwMode="hidden">
            <a:xfrm>
              <a:off x="259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9" name="Rectangle 31"/>
            <p:cNvSpPr>
              <a:spLocks noChangeArrowheads="1"/>
            </p:cNvSpPr>
            <p:nvPr userDrawn="1"/>
          </p:nvSpPr>
          <p:spPr bwMode="hidden">
            <a:xfrm>
              <a:off x="268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0" name="Rectangle 32"/>
            <p:cNvSpPr>
              <a:spLocks noChangeArrowheads="1"/>
            </p:cNvSpPr>
            <p:nvPr userDrawn="1"/>
          </p:nvSpPr>
          <p:spPr bwMode="hidden">
            <a:xfrm>
              <a:off x="278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1" name="Rectangle 33"/>
            <p:cNvSpPr>
              <a:spLocks noChangeArrowheads="1"/>
            </p:cNvSpPr>
            <p:nvPr userDrawn="1"/>
          </p:nvSpPr>
          <p:spPr bwMode="hidden">
            <a:xfrm>
              <a:off x="288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2" name="Rectangle 34"/>
            <p:cNvSpPr>
              <a:spLocks noChangeArrowheads="1"/>
            </p:cNvSpPr>
            <p:nvPr userDrawn="1"/>
          </p:nvSpPr>
          <p:spPr bwMode="hidden">
            <a:xfrm>
              <a:off x="297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3" name="Rectangle 35"/>
            <p:cNvSpPr>
              <a:spLocks noChangeArrowheads="1"/>
            </p:cNvSpPr>
            <p:nvPr userDrawn="1"/>
          </p:nvSpPr>
          <p:spPr bwMode="hidden">
            <a:xfrm>
              <a:off x="307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4" name="Rectangle 36"/>
            <p:cNvSpPr>
              <a:spLocks noChangeArrowheads="1"/>
            </p:cNvSpPr>
            <p:nvPr userDrawn="1"/>
          </p:nvSpPr>
          <p:spPr bwMode="hidden">
            <a:xfrm>
              <a:off x="316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5" name="Rectangle 37"/>
            <p:cNvSpPr>
              <a:spLocks noChangeArrowheads="1"/>
            </p:cNvSpPr>
            <p:nvPr userDrawn="1"/>
          </p:nvSpPr>
          <p:spPr bwMode="hidden">
            <a:xfrm>
              <a:off x="326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6" name="Rectangle 38"/>
            <p:cNvSpPr>
              <a:spLocks noChangeArrowheads="1"/>
            </p:cNvSpPr>
            <p:nvPr userDrawn="1"/>
          </p:nvSpPr>
          <p:spPr bwMode="hidden">
            <a:xfrm>
              <a:off x="336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7" name="Rectangle 39"/>
            <p:cNvSpPr>
              <a:spLocks noChangeArrowheads="1"/>
            </p:cNvSpPr>
            <p:nvPr userDrawn="1"/>
          </p:nvSpPr>
          <p:spPr bwMode="hidden">
            <a:xfrm>
              <a:off x="345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8" name="Rectangle 40"/>
            <p:cNvSpPr>
              <a:spLocks noChangeArrowheads="1"/>
            </p:cNvSpPr>
            <p:nvPr userDrawn="1"/>
          </p:nvSpPr>
          <p:spPr bwMode="hidden">
            <a:xfrm>
              <a:off x="355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9" name="Rectangle 41"/>
            <p:cNvSpPr>
              <a:spLocks noChangeArrowheads="1"/>
            </p:cNvSpPr>
            <p:nvPr userDrawn="1"/>
          </p:nvSpPr>
          <p:spPr bwMode="hidden">
            <a:xfrm>
              <a:off x="364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0" name="Rectangle 42"/>
            <p:cNvSpPr>
              <a:spLocks noChangeArrowheads="1"/>
            </p:cNvSpPr>
            <p:nvPr userDrawn="1"/>
          </p:nvSpPr>
          <p:spPr bwMode="hidden">
            <a:xfrm>
              <a:off x="374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1" name="Rectangle 43"/>
            <p:cNvSpPr>
              <a:spLocks noChangeArrowheads="1"/>
            </p:cNvSpPr>
            <p:nvPr userDrawn="1"/>
          </p:nvSpPr>
          <p:spPr bwMode="hidden">
            <a:xfrm>
              <a:off x="384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2" name="Rectangle 44"/>
            <p:cNvSpPr>
              <a:spLocks noChangeArrowheads="1"/>
            </p:cNvSpPr>
            <p:nvPr userDrawn="1"/>
          </p:nvSpPr>
          <p:spPr bwMode="hidden">
            <a:xfrm>
              <a:off x="393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3" name="Rectangle 45"/>
            <p:cNvSpPr>
              <a:spLocks noChangeArrowheads="1"/>
            </p:cNvSpPr>
            <p:nvPr userDrawn="1"/>
          </p:nvSpPr>
          <p:spPr bwMode="hidden">
            <a:xfrm>
              <a:off x="403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4" name="Rectangle 46"/>
            <p:cNvSpPr>
              <a:spLocks noChangeArrowheads="1"/>
            </p:cNvSpPr>
            <p:nvPr userDrawn="1"/>
          </p:nvSpPr>
          <p:spPr bwMode="hidden">
            <a:xfrm>
              <a:off x="412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5" name="Rectangle 47"/>
            <p:cNvSpPr>
              <a:spLocks noChangeArrowheads="1"/>
            </p:cNvSpPr>
            <p:nvPr userDrawn="1"/>
          </p:nvSpPr>
          <p:spPr bwMode="hidden">
            <a:xfrm>
              <a:off x="422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6" name="Rectangle 48"/>
            <p:cNvSpPr>
              <a:spLocks noChangeArrowheads="1"/>
            </p:cNvSpPr>
            <p:nvPr userDrawn="1"/>
          </p:nvSpPr>
          <p:spPr bwMode="hidden">
            <a:xfrm>
              <a:off x="432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7" name="Rectangle 49"/>
            <p:cNvSpPr>
              <a:spLocks noChangeArrowheads="1"/>
            </p:cNvSpPr>
            <p:nvPr userDrawn="1"/>
          </p:nvSpPr>
          <p:spPr bwMode="hidden">
            <a:xfrm>
              <a:off x="441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8" name="Rectangle 50"/>
            <p:cNvSpPr>
              <a:spLocks noChangeArrowheads="1"/>
            </p:cNvSpPr>
            <p:nvPr userDrawn="1"/>
          </p:nvSpPr>
          <p:spPr bwMode="hidden">
            <a:xfrm>
              <a:off x="451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9" name="Rectangle 51"/>
            <p:cNvSpPr>
              <a:spLocks noChangeArrowheads="1"/>
            </p:cNvSpPr>
            <p:nvPr userDrawn="1"/>
          </p:nvSpPr>
          <p:spPr bwMode="hidden">
            <a:xfrm>
              <a:off x="460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0" name="Rectangle 52"/>
            <p:cNvSpPr>
              <a:spLocks noChangeArrowheads="1"/>
            </p:cNvSpPr>
            <p:nvPr userDrawn="1"/>
          </p:nvSpPr>
          <p:spPr bwMode="hidden">
            <a:xfrm>
              <a:off x="470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1" name="Rectangle 53"/>
            <p:cNvSpPr>
              <a:spLocks noChangeArrowheads="1"/>
            </p:cNvSpPr>
            <p:nvPr userDrawn="1"/>
          </p:nvSpPr>
          <p:spPr bwMode="hidden">
            <a:xfrm>
              <a:off x="480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2" name="Rectangle 54"/>
            <p:cNvSpPr>
              <a:spLocks noChangeArrowheads="1"/>
            </p:cNvSpPr>
            <p:nvPr userDrawn="1"/>
          </p:nvSpPr>
          <p:spPr bwMode="hidden">
            <a:xfrm>
              <a:off x="489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3" name="Rectangle 55"/>
            <p:cNvSpPr>
              <a:spLocks noChangeArrowheads="1"/>
            </p:cNvSpPr>
            <p:nvPr userDrawn="1"/>
          </p:nvSpPr>
          <p:spPr bwMode="hidden">
            <a:xfrm>
              <a:off x="499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4" name="Rectangle 56"/>
            <p:cNvSpPr>
              <a:spLocks noChangeArrowheads="1"/>
            </p:cNvSpPr>
            <p:nvPr userDrawn="1"/>
          </p:nvSpPr>
          <p:spPr bwMode="hidden">
            <a:xfrm>
              <a:off x="508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5" name="Rectangle 57"/>
            <p:cNvSpPr>
              <a:spLocks noChangeArrowheads="1"/>
            </p:cNvSpPr>
            <p:nvPr userDrawn="1"/>
          </p:nvSpPr>
          <p:spPr bwMode="hidden">
            <a:xfrm>
              <a:off x="518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6" name="Rectangle 58"/>
            <p:cNvSpPr>
              <a:spLocks noChangeArrowheads="1"/>
            </p:cNvSpPr>
            <p:nvPr userDrawn="1"/>
          </p:nvSpPr>
          <p:spPr bwMode="hidden">
            <a:xfrm>
              <a:off x="528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7" name="Rectangle 59"/>
            <p:cNvSpPr>
              <a:spLocks noChangeArrowheads="1"/>
            </p:cNvSpPr>
            <p:nvPr userDrawn="1"/>
          </p:nvSpPr>
          <p:spPr bwMode="hidden">
            <a:xfrm>
              <a:off x="537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8" name="Rectangle 60"/>
            <p:cNvSpPr>
              <a:spLocks noChangeArrowheads="1"/>
            </p:cNvSpPr>
            <p:nvPr userDrawn="1"/>
          </p:nvSpPr>
          <p:spPr bwMode="hidden">
            <a:xfrm>
              <a:off x="547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9" name="Rectangle 61"/>
            <p:cNvSpPr>
              <a:spLocks noChangeArrowheads="1"/>
            </p:cNvSpPr>
            <p:nvPr userDrawn="1"/>
          </p:nvSpPr>
          <p:spPr bwMode="hidden">
            <a:xfrm>
              <a:off x="556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10" name="Rectangle 62"/>
            <p:cNvSpPr>
              <a:spLocks noChangeArrowheads="1"/>
            </p:cNvSpPr>
            <p:nvPr userDrawn="1"/>
          </p:nvSpPr>
          <p:spPr bwMode="hidden">
            <a:xfrm>
              <a:off x="566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11" name="Rectangle 63"/>
            <p:cNvSpPr>
              <a:spLocks noChangeArrowheads="1"/>
            </p:cNvSpPr>
            <p:nvPr userDrawn="1"/>
          </p:nvSpPr>
          <p:spPr bwMode="hidden">
            <a:xfrm>
              <a:off x="431" y="0"/>
              <a:ext cx="5331" cy="4320"/>
            </a:xfrm>
            <a:prstGeom prst="rect">
              <a:avLst/>
            </a:prstGeom>
            <a:solidFill>
              <a:schemeClr val="accent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12" name="Rectangle 64"/>
            <p:cNvSpPr>
              <a:spLocks noChangeArrowheads="1"/>
            </p:cNvSpPr>
            <p:nvPr userDrawn="1"/>
          </p:nvSpPr>
          <p:spPr bwMode="blackGray">
            <a:xfrm>
              <a:off x="0" y="1081"/>
              <a:ext cx="4378" cy="47"/>
            </a:xfrm>
            <a:prstGeom prst="rect">
              <a:avLst/>
            </a:prstGeom>
            <a:solidFill>
              <a:schemeClr va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grpSp>
      <p:sp>
        <p:nvSpPr>
          <p:cNvPr id="53313" name="Rectangle 65"/>
          <p:cNvSpPr>
            <a:spLocks noGrp="1" noChangeArrowheads="1"/>
          </p:cNvSpPr>
          <p:nvPr>
            <p:ph type="title"/>
          </p:nvPr>
        </p:nvSpPr>
        <p:spPr bwMode="auto">
          <a:xfrm>
            <a:off x="1162051" y="854573"/>
            <a:ext cx="1088390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spAutoFit/>
          </a:bodyPr>
          <a:lstStyle/>
          <a:p>
            <a:pPr lvl="0"/>
            <a:r>
              <a:rPr lang="en-US" altLang="tr-TR" smtClean="0"/>
              <a:t>Click to edit Master title style</a:t>
            </a:r>
          </a:p>
        </p:txBody>
      </p:sp>
      <p:sp>
        <p:nvSpPr>
          <p:cNvPr id="53314" name="Rectangle 66"/>
          <p:cNvSpPr>
            <a:spLocks noGrp="1" noChangeArrowheads="1"/>
          </p:cNvSpPr>
          <p:nvPr>
            <p:ph type="body" idx="1"/>
          </p:nvPr>
        </p:nvSpPr>
        <p:spPr bwMode="auto">
          <a:xfrm>
            <a:off x="1217085" y="1905000"/>
            <a:ext cx="10814049"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tr-TR" smtClean="0"/>
              <a:t>Click to edit Master text styles</a:t>
            </a:r>
          </a:p>
          <a:p>
            <a:pPr lvl="1"/>
            <a:r>
              <a:rPr lang="en-US" altLang="tr-TR" smtClean="0"/>
              <a:t>Second level</a:t>
            </a:r>
          </a:p>
          <a:p>
            <a:pPr lvl="2"/>
            <a:r>
              <a:rPr lang="en-US" altLang="tr-TR" smtClean="0"/>
              <a:t>Third level</a:t>
            </a:r>
          </a:p>
          <a:p>
            <a:pPr lvl="3"/>
            <a:r>
              <a:rPr lang="en-US" altLang="tr-TR" smtClean="0"/>
              <a:t>Fourth level</a:t>
            </a:r>
          </a:p>
          <a:p>
            <a:pPr lvl="4"/>
            <a:r>
              <a:rPr lang="en-US" altLang="tr-TR" smtClean="0"/>
              <a:t>Fifth level</a:t>
            </a:r>
          </a:p>
        </p:txBody>
      </p:sp>
      <p:sp>
        <p:nvSpPr>
          <p:cNvPr id="53315" name="Rectangle 67"/>
          <p:cNvSpPr>
            <a:spLocks noGrp="1" noChangeArrowheads="1"/>
          </p:cNvSpPr>
          <p:nvPr>
            <p:ph type="dt" sz="half" idx="2"/>
          </p:nvPr>
        </p:nvSpPr>
        <p:spPr bwMode="auto">
          <a:xfrm>
            <a:off x="1536700" y="62865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spcBef>
                <a:spcPct val="0"/>
              </a:spcBef>
              <a:buClrTx/>
              <a:buSzTx/>
              <a:buFontTx/>
              <a:buNone/>
              <a:defRPr sz="1400"/>
            </a:lvl1pPr>
          </a:lstStyle>
          <a:p>
            <a:pPr fontAlgn="base">
              <a:spcAft>
                <a:spcPct val="0"/>
              </a:spcAft>
            </a:pPr>
            <a:endParaRPr lang="en-US" altLang="tr-TR">
              <a:solidFill>
                <a:srgbClr val="000000"/>
              </a:solidFill>
            </a:endParaRPr>
          </a:p>
        </p:txBody>
      </p:sp>
      <p:sp>
        <p:nvSpPr>
          <p:cNvPr id="53316" name="Rectangle 68"/>
          <p:cNvSpPr>
            <a:spLocks noGrp="1" noChangeArrowheads="1"/>
          </p:cNvSpPr>
          <p:nvPr>
            <p:ph type="ftr" sz="quarter" idx="3"/>
          </p:nvPr>
        </p:nvSpPr>
        <p:spPr bwMode="auto">
          <a:xfrm>
            <a:off x="4787900" y="62865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buClrTx/>
              <a:buSzTx/>
              <a:buFontTx/>
              <a:buNone/>
              <a:defRPr sz="1400"/>
            </a:lvl1pPr>
          </a:lstStyle>
          <a:p>
            <a:pPr algn="ctr" fontAlgn="base">
              <a:spcAft>
                <a:spcPct val="0"/>
              </a:spcAft>
            </a:pPr>
            <a:endParaRPr lang="en-US" altLang="tr-TR">
              <a:solidFill>
                <a:srgbClr val="000000"/>
              </a:solidFill>
            </a:endParaRPr>
          </a:p>
        </p:txBody>
      </p:sp>
      <p:sp>
        <p:nvSpPr>
          <p:cNvPr id="53317" name="Rectangle 69"/>
          <p:cNvSpPr>
            <a:spLocks noGrp="1" noChangeArrowheads="1"/>
          </p:cNvSpPr>
          <p:nvPr>
            <p:ph type="sldNum" sz="quarter" idx="4"/>
          </p:nvPr>
        </p:nvSpPr>
        <p:spPr bwMode="auto">
          <a:xfrm>
            <a:off x="9359900" y="62865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buClrTx/>
              <a:buSzTx/>
              <a:buFontTx/>
              <a:buNone/>
              <a:defRPr sz="1400"/>
            </a:lvl1pPr>
          </a:lstStyle>
          <a:p>
            <a:pPr fontAlgn="base">
              <a:spcAft>
                <a:spcPct val="0"/>
              </a:spcAft>
            </a:pPr>
            <a:fld id="{7D5DC41C-6AA6-41B0-9DD3-3A03A7C50B5F}" type="slidenum">
              <a:rPr lang="en-US" altLang="tr-TR">
                <a:solidFill>
                  <a:srgbClr val="000000"/>
                </a:solidFill>
              </a:rPr>
              <a:pPr fontAlgn="base">
                <a:spcAft>
                  <a:spcPct val="0"/>
                </a:spcAft>
              </a:pPr>
              <a:t>‹#›</a:t>
            </a:fld>
            <a:endParaRPr lang="en-US" altLang="tr-TR">
              <a:solidFill>
                <a:srgbClr val="000000"/>
              </a:solidFill>
            </a:endParaRPr>
          </a:p>
        </p:txBody>
      </p:sp>
    </p:spTree>
    <p:extLst>
      <p:ext uri="{BB962C8B-B14F-4D97-AF65-F5344CB8AC3E}">
        <p14:creationId xmlns:p14="http://schemas.microsoft.com/office/powerpoint/2010/main" val="2328156699"/>
      </p:ext>
    </p:extLst>
  </p:cSld>
  <p:clrMap bg1="lt1" tx1="dk1" bg2="lt2" tx2="dk2" accent1="accent1" accent2="accent2" accent3="accent3" accent4="accent4" accent5="accent5" accent6="accent6" hlink="hlink" folHlink="folHlink"/>
  <p:sldLayoutIdLst>
    <p:sldLayoutId id="2147483665" r:id="rId1"/>
  </p:sldLayoutIdLst>
  <p:txStyles>
    <p:titleStyle>
      <a:lvl1pPr algn="l" rtl="0" fontAlgn="base">
        <a:spcBef>
          <a:spcPct val="0"/>
        </a:spcBef>
        <a:spcAft>
          <a:spcPct val="0"/>
        </a:spcAft>
        <a:defRPr sz="4400" kern="1200">
          <a:solidFill>
            <a:schemeClr val="tx2"/>
          </a:solidFill>
          <a:latin typeface="+mj-lt"/>
          <a:ea typeface="+mj-ea"/>
          <a:cs typeface="+mj-cs"/>
        </a:defRPr>
      </a:lvl1pPr>
      <a:lvl2pPr algn="l" rtl="0" fontAlgn="base">
        <a:spcBef>
          <a:spcPct val="0"/>
        </a:spcBef>
        <a:spcAft>
          <a:spcPct val="0"/>
        </a:spcAft>
        <a:defRPr sz="4400">
          <a:solidFill>
            <a:schemeClr val="tx2"/>
          </a:solidFill>
          <a:latin typeface="Verdana" panose="020B0604030504040204" pitchFamily="34" charset="0"/>
        </a:defRPr>
      </a:lvl2pPr>
      <a:lvl3pPr algn="l" rtl="0" fontAlgn="base">
        <a:spcBef>
          <a:spcPct val="0"/>
        </a:spcBef>
        <a:spcAft>
          <a:spcPct val="0"/>
        </a:spcAft>
        <a:defRPr sz="4400">
          <a:solidFill>
            <a:schemeClr val="tx2"/>
          </a:solidFill>
          <a:latin typeface="Verdana" panose="020B0604030504040204" pitchFamily="34" charset="0"/>
        </a:defRPr>
      </a:lvl3pPr>
      <a:lvl4pPr algn="l" rtl="0" fontAlgn="base">
        <a:spcBef>
          <a:spcPct val="0"/>
        </a:spcBef>
        <a:spcAft>
          <a:spcPct val="0"/>
        </a:spcAft>
        <a:defRPr sz="4400">
          <a:solidFill>
            <a:schemeClr val="tx2"/>
          </a:solidFill>
          <a:latin typeface="Verdana" panose="020B0604030504040204" pitchFamily="34" charset="0"/>
        </a:defRPr>
      </a:lvl4pPr>
      <a:lvl5pPr algn="l" rtl="0" fontAlgn="base">
        <a:spcBef>
          <a:spcPct val="0"/>
        </a:spcBef>
        <a:spcAft>
          <a:spcPct val="0"/>
        </a:spcAft>
        <a:defRPr sz="4400">
          <a:solidFill>
            <a:schemeClr val="tx2"/>
          </a:solidFill>
          <a:latin typeface="Verdana" panose="020B0604030504040204" pitchFamily="34" charset="0"/>
        </a:defRPr>
      </a:lvl5pPr>
      <a:lvl6pPr marL="457200" algn="l" rtl="0" fontAlgn="base">
        <a:spcBef>
          <a:spcPct val="0"/>
        </a:spcBef>
        <a:spcAft>
          <a:spcPct val="0"/>
        </a:spcAft>
        <a:defRPr sz="4400">
          <a:solidFill>
            <a:schemeClr val="tx2"/>
          </a:solidFill>
          <a:latin typeface="Verdana" panose="020B0604030504040204" pitchFamily="34" charset="0"/>
        </a:defRPr>
      </a:lvl6pPr>
      <a:lvl7pPr marL="914400" algn="l" rtl="0" fontAlgn="base">
        <a:spcBef>
          <a:spcPct val="0"/>
        </a:spcBef>
        <a:spcAft>
          <a:spcPct val="0"/>
        </a:spcAft>
        <a:defRPr sz="4400">
          <a:solidFill>
            <a:schemeClr val="tx2"/>
          </a:solidFill>
          <a:latin typeface="Verdana" panose="020B0604030504040204" pitchFamily="34" charset="0"/>
        </a:defRPr>
      </a:lvl7pPr>
      <a:lvl8pPr marL="1371600" algn="l" rtl="0" fontAlgn="base">
        <a:spcBef>
          <a:spcPct val="0"/>
        </a:spcBef>
        <a:spcAft>
          <a:spcPct val="0"/>
        </a:spcAft>
        <a:defRPr sz="4400">
          <a:solidFill>
            <a:schemeClr val="tx2"/>
          </a:solidFill>
          <a:latin typeface="Verdana" panose="020B0604030504040204" pitchFamily="34" charset="0"/>
        </a:defRPr>
      </a:lvl8pPr>
      <a:lvl9pPr marL="1828800" algn="l" rtl="0" fontAlgn="base">
        <a:spcBef>
          <a:spcPct val="0"/>
        </a:spcBef>
        <a:spcAft>
          <a:spcPct val="0"/>
        </a:spcAft>
        <a:defRPr sz="4400">
          <a:solidFill>
            <a:schemeClr val="tx2"/>
          </a:solidFill>
          <a:latin typeface="Verdana" panose="020B0604030504040204" pitchFamily="34" charset="0"/>
        </a:defRPr>
      </a:lvl9pPr>
    </p:titleStyle>
    <p:bodyStyle>
      <a:lvl1pPr marL="342900" indent="-342900" algn="l" rtl="0" fontAlgn="base">
        <a:spcBef>
          <a:spcPct val="20000"/>
        </a:spcBef>
        <a:spcAft>
          <a:spcPct val="0"/>
        </a:spcAft>
        <a:buClr>
          <a:schemeClr val="folHlink"/>
        </a:buClr>
        <a:buSzPct val="75000"/>
        <a:buFont typeface="Wingdings" panose="05000000000000000000" pitchFamily="2" charset="2"/>
        <a:buChar char="n"/>
        <a:defRPr sz="3200" kern="1200">
          <a:solidFill>
            <a:schemeClr val="tx1"/>
          </a:solidFill>
          <a:latin typeface="+mn-lt"/>
          <a:ea typeface="+mn-ea"/>
          <a:cs typeface="+mn-cs"/>
        </a:defRPr>
      </a:lvl1pPr>
      <a:lvl2pPr marL="742950" indent="-285750" algn="l" rtl="0" fontAlgn="base">
        <a:spcBef>
          <a:spcPct val="20000"/>
        </a:spcBef>
        <a:spcAft>
          <a:spcPct val="0"/>
        </a:spcAft>
        <a:buClr>
          <a:schemeClr val="folHlink"/>
        </a:buClr>
        <a:buSzPct val="70000"/>
        <a:buFont typeface="Wingdings" panose="05000000000000000000" pitchFamily="2" charset="2"/>
        <a:buChar char="n"/>
        <a:defRPr sz="2800" kern="1200">
          <a:solidFill>
            <a:schemeClr val="tx1"/>
          </a:solidFill>
          <a:latin typeface="+mn-lt"/>
          <a:ea typeface="+mn-ea"/>
          <a:cs typeface="+mn-cs"/>
        </a:defRPr>
      </a:lvl2pPr>
      <a:lvl3pPr marL="1143000" indent="-228600" algn="l" rtl="0" fontAlgn="base">
        <a:spcBef>
          <a:spcPct val="20000"/>
        </a:spcBef>
        <a:spcAft>
          <a:spcPct val="0"/>
        </a:spcAft>
        <a:buClr>
          <a:schemeClr val="tx2"/>
        </a:buClr>
        <a:buChar char="•"/>
        <a:defRPr sz="2400" kern="1200">
          <a:solidFill>
            <a:schemeClr val="tx1"/>
          </a:solidFill>
          <a:latin typeface="+mn-lt"/>
          <a:ea typeface="+mn-ea"/>
          <a:cs typeface="+mn-cs"/>
        </a:defRPr>
      </a:lvl3pPr>
      <a:lvl4pPr marL="1600200" indent="-228600" algn="l" rtl="0" fontAlgn="base">
        <a:spcBef>
          <a:spcPct val="20000"/>
        </a:spcBef>
        <a:spcAft>
          <a:spcPct val="0"/>
        </a:spcAft>
        <a:buClr>
          <a:schemeClr val="hlink"/>
        </a:buClr>
        <a:buChar char="•"/>
        <a:defRPr sz="2000" kern="1200">
          <a:solidFill>
            <a:schemeClr val="tx1"/>
          </a:solidFill>
          <a:latin typeface="+mn-lt"/>
          <a:ea typeface="+mn-ea"/>
          <a:cs typeface="+mn-cs"/>
        </a:defRPr>
      </a:lvl4pPr>
      <a:lvl5pPr marL="2057400" indent="-228600" algn="l" rtl="0" fontAlgn="base">
        <a:spcBef>
          <a:spcPct val="20000"/>
        </a:spcBef>
        <a:spcAft>
          <a:spcPct val="0"/>
        </a:spcAft>
        <a:buClr>
          <a:schemeClr val="tx1"/>
        </a:buClr>
        <a:buSzPct val="8500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CCECFF"/>
        </a:solidFill>
        <a:effectLst/>
      </p:bgPr>
    </p:bg>
    <p:spTree>
      <p:nvGrpSpPr>
        <p:cNvPr id="1" name=""/>
        <p:cNvGrpSpPr/>
        <p:nvPr/>
      </p:nvGrpSpPr>
      <p:grpSpPr>
        <a:xfrm>
          <a:off x="0" y="0"/>
          <a:ext cx="0" cy="0"/>
          <a:chOff x="0" y="0"/>
          <a:chExt cx="0" cy="0"/>
        </a:xfrm>
      </p:grpSpPr>
      <p:grpSp>
        <p:nvGrpSpPr>
          <p:cNvPr id="53319" name="Group 71"/>
          <p:cNvGrpSpPr>
            <a:grpSpLocks/>
          </p:cNvGrpSpPr>
          <p:nvPr/>
        </p:nvGrpSpPr>
        <p:grpSpPr bwMode="auto">
          <a:xfrm>
            <a:off x="1" y="1"/>
            <a:ext cx="12196233" cy="6867525"/>
            <a:chOff x="0" y="0"/>
            <a:chExt cx="5762" cy="4326"/>
          </a:xfrm>
        </p:grpSpPr>
        <p:sp>
          <p:nvSpPr>
            <p:cNvPr id="53251" name="Rectangle 3"/>
            <p:cNvSpPr>
              <a:spLocks noChangeArrowheads="1"/>
            </p:cNvSpPr>
            <p:nvPr userDrawn="1"/>
          </p:nvSpPr>
          <p:spPr bwMode="hidden">
            <a:xfrm>
              <a:off x="0" y="0"/>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2" name="Rectangle 4"/>
            <p:cNvSpPr>
              <a:spLocks noChangeArrowheads="1"/>
            </p:cNvSpPr>
            <p:nvPr userDrawn="1"/>
          </p:nvSpPr>
          <p:spPr bwMode="hidden">
            <a:xfrm>
              <a:off x="9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3" name="Rectangle 5"/>
            <p:cNvSpPr>
              <a:spLocks noChangeArrowheads="1"/>
            </p:cNvSpPr>
            <p:nvPr userDrawn="1"/>
          </p:nvSpPr>
          <p:spPr bwMode="hidden">
            <a:xfrm>
              <a:off x="19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4" name="Rectangle 6"/>
            <p:cNvSpPr>
              <a:spLocks noChangeArrowheads="1"/>
            </p:cNvSpPr>
            <p:nvPr userDrawn="1"/>
          </p:nvSpPr>
          <p:spPr bwMode="hidden">
            <a:xfrm>
              <a:off x="28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5" name="Rectangle 7"/>
            <p:cNvSpPr>
              <a:spLocks noChangeArrowheads="1"/>
            </p:cNvSpPr>
            <p:nvPr userDrawn="1"/>
          </p:nvSpPr>
          <p:spPr bwMode="hidden">
            <a:xfrm>
              <a:off x="38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6" name="Rectangle 8"/>
            <p:cNvSpPr>
              <a:spLocks noChangeArrowheads="1"/>
            </p:cNvSpPr>
            <p:nvPr userDrawn="1"/>
          </p:nvSpPr>
          <p:spPr bwMode="hidden">
            <a:xfrm>
              <a:off x="48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7" name="Rectangle 9"/>
            <p:cNvSpPr>
              <a:spLocks noChangeArrowheads="1"/>
            </p:cNvSpPr>
            <p:nvPr userDrawn="1"/>
          </p:nvSpPr>
          <p:spPr bwMode="hidden">
            <a:xfrm>
              <a:off x="57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8" name="Rectangle 10"/>
            <p:cNvSpPr>
              <a:spLocks noChangeArrowheads="1"/>
            </p:cNvSpPr>
            <p:nvPr userDrawn="1"/>
          </p:nvSpPr>
          <p:spPr bwMode="hidden">
            <a:xfrm>
              <a:off x="67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9" name="Rectangle 11"/>
            <p:cNvSpPr>
              <a:spLocks noChangeArrowheads="1"/>
            </p:cNvSpPr>
            <p:nvPr userDrawn="1"/>
          </p:nvSpPr>
          <p:spPr bwMode="hidden">
            <a:xfrm>
              <a:off x="76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0" name="Rectangle 12"/>
            <p:cNvSpPr>
              <a:spLocks noChangeArrowheads="1"/>
            </p:cNvSpPr>
            <p:nvPr userDrawn="1"/>
          </p:nvSpPr>
          <p:spPr bwMode="hidden">
            <a:xfrm>
              <a:off x="86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1" name="Rectangle 13"/>
            <p:cNvSpPr>
              <a:spLocks noChangeArrowheads="1"/>
            </p:cNvSpPr>
            <p:nvPr userDrawn="1"/>
          </p:nvSpPr>
          <p:spPr bwMode="hidden">
            <a:xfrm>
              <a:off x="96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2" name="Rectangle 14"/>
            <p:cNvSpPr>
              <a:spLocks noChangeArrowheads="1"/>
            </p:cNvSpPr>
            <p:nvPr userDrawn="1"/>
          </p:nvSpPr>
          <p:spPr bwMode="hidden">
            <a:xfrm>
              <a:off x="105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3" name="Rectangle 15"/>
            <p:cNvSpPr>
              <a:spLocks noChangeArrowheads="1"/>
            </p:cNvSpPr>
            <p:nvPr userDrawn="1"/>
          </p:nvSpPr>
          <p:spPr bwMode="hidden">
            <a:xfrm>
              <a:off x="115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4" name="Rectangle 16"/>
            <p:cNvSpPr>
              <a:spLocks noChangeArrowheads="1"/>
            </p:cNvSpPr>
            <p:nvPr userDrawn="1"/>
          </p:nvSpPr>
          <p:spPr bwMode="hidden">
            <a:xfrm>
              <a:off x="124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5" name="Rectangle 17"/>
            <p:cNvSpPr>
              <a:spLocks noChangeArrowheads="1"/>
            </p:cNvSpPr>
            <p:nvPr userDrawn="1"/>
          </p:nvSpPr>
          <p:spPr bwMode="hidden">
            <a:xfrm>
              <a:off x="134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6" name="Rectangle 18"/>
            <p:cNvSpPr>
              <a:spLocks noChangeArrowheads="1"/>
            </p:cNvSpPr>
            <p:nvPr userDrawn="1"/>
          </p:nvSpPr>
          <p:spPr bwMode="hidden">
            <a:xfrm>
              <a:off x="144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7" name="Rectangle 19"/>
            <p:cNvSpPr>
              <a:spLocks noChangeArrowheads="1"/>
            </p:cNvSpPr>
            <p:nvPr userDrawn="1"/>
          </p:nvSpPr>
          <p:spPr bwMode="hidden">
            <a:xfrm>
              <a:off x="153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8" name="Rectangle 20"/>
            <p:cNvSpPr>
              <a:spLocks noChangeArrowheads="1"/>
            </p:cNvSpPr>
            <p:nvPr userDrawn="1"/>
          </p:nvSpPr>
          <p:spPr bwMode="hidden">
            <a:xfrm>
              <a:off x="163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9" name="Rectangle 21"/>
            <p:cNvSpPr>
              <a:spLocks noChangeArrowheads="1"/>
            </p:cNvSpPr>
            <p:nvPr userDrawn="1"/>
          </p:nvSpPr>
          <p:spPr bwMode="hidden">
            <a:xfrm>
              <a:off x="172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0" name="Rectangle 22"/>
            <p:cNvSpPr>
              <a:spLocks noChangeArrowheads="1"/>
            </p:cNvSpPr>
            <p:nvPr userDrawn="1"/>
          </p:nvSpPr>
          <p:spPr bwMode="hidden">
            <a:xfrm>
              <a:off x="182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1" name="Rectangle 23"/>
            <p:cNvSpPr>
              <a:spLocks noChangeArrowheads="1"/>
            </p:cNvSpPr>
            <p:nvPr userDrawn="1"/>
          </p:nvSpPr>
          <p:spPr bwMode="hidden">
            <a:xfrm>
              <a:off x="192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2" name="Rectangle 24"/>
            <p:cNvSpPr>
              <a:spLocks noChangeArrowheads="1"/>
            </p:cNvSpPr>
            <p:nvPr userDrawn="1"/>
          </p:nvSpPr>
          <p:spPr bwMode="hidden">
            <a:xfrm>
              <a:off x="201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3" name="Rectangle 25"/>
            <p:cNvSpPr>
              <a:spLocks noChangeArrowheads="1"/>
            </p:cNvSpPr>
            <p:nvPr userDrawn="1"/>
          </p:nvSpPr>
          <p:spPr bwMode="hidden">
            <a:xfrm>
              <a:off x="211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4" name="Rectangle 26"/>
            <p:cNvSpPr>
              <a:spLocks noChangeArrowheads="1"/>
            </p:cNvSpPr>
            <p:nvPr userDrawn="1"/>
          </p:nvSpPr>
          <p:spPr bwMode="hidden">
            <a:xfrm>
              <a:off x="220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5" name="Rectangle 27"/>
            <p:cNvSpPr>
              <a:spLocks noChangeArrowheads="1"/>
            </p:cNvSpPr>
            <p:nvPr userDrawn="1"/>
          </p:nvSpPr>
          <p:spPr bwMode="hidden">
            <a:xfrm>
              <a:off x="230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6" name="Rectangle 28"/>
            <p:cNvSpPr>
              <a:spLocks noChangeArrowheads="1"/>
            </p:cNvSpPr>
            <p:nvPr userDrawn="1"/>
          </p:nvSpPr>
          <p:spPr bwMode="hidden">
            <a:xfrm>
              <a:off x="240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7" name="Rectangle 29"/>
            <p:cNvSpPr>
              <a:spLocks noChangeArrowheads="1"/>
            </p:cNvSpPr>
            <p:nvPr userDrawn="1"/>
          </p:nvSpPr>
          <p:spPr bwMode="hidden">
            <a:xfrm>
              <a:off x="249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8" name="Rectangle 30"/>
            <p:cNvSpPr>
              <a:spLocks noChangeArrowheads="1"/>
            </p:cNvSpPr>
            <p:nvPr userDrawn="1"/>
          </p:nvSpPr>
          <p:spPr bwMode="hidden">
            <a:xfrm>
              <a:off x="259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9" name="Rectangle 31"/>
            <p:cNvSpPr>
              <a:spLocks noChangeArrowheads="1"/>
            </p:cNvSpPr>
            <p:nvPr userDrawn="1"/>
          </p:nvSpPr>
          <p:spPr bwMode="hidden">
            <a:xfrm>
              <a:off x="268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0" name="Rectangle 32"/>
            <p:cNvSpPr>
              <a:spLocks noChangeArrowheads="1"/>
            </p:cNvSpPr>
            <p:nvPr userDrawn="1"/>
          </p:nvSpPr>
          <p:spPr bwMode="hidden">
            <a:xfrm>
              <a:off x="278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1" name="Rectangle 33"/>
            <p:cNvSpPr>
              <a:spLocks noChangeArrowheads="1"/>
            </p:cNvSpPr>
            <p:nvPr userDrawn="1"/>
          </p:nvSpPr>
          <p:spPr bwMode="hidden">
            <a:xfrm>
              <a:off x="288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2" name="Rectangle 34"/>
            <p:cNvSpPr>
              <a:spLocks noChangeArrowheads="1"/>
            </p:cNvSpPr>
            <p:nvPr userDrawn="1"/>
          </p:nvSpPr>
          <p:spPr bwMode="hidden">
            <a:xfrm>
              <a:off x="297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3" name="Rectangle 35"/>
            <p:cNvSpPr>
              <a:spLocks noChangeArrowheads="1"/>
            </p:cNvSpPr>
            <p:nvPr userDrawn="1"/>
          </p:nvSpPr>
          <p:spPr bwMode="hidden">
            <a:xfrm>
              <a:off x="307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4" name="Rectangle 36"/>
            <p:cNvSpPr>
              <a:spLocks noChangeArrowheads="1"/>
            </p:cNvSpPr>
            <p:nvPr userDrawn="1"/>
          </p:nvSpPr>
          <p:spPr bwMode="hidden">
            <a:xfrm>
              <a:off x="316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5" name="Rectangle 37"/>
            <p:cNvSpPr>
              <a:spLocks noChangeArrowheads="1"/>
            </p:cNvSpPr>
            <p:nvPr userDrawn="1"/>
          </p:nvSpPr>
          <p:spPr bwMode="hidden">
            <a:xfrm>
              <a:off x="326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6" name="Rectangle 38"/>
            <p:cNvSpPr>
              <a:spLocks noChangeArrowheads="1"/>
            </p:cNvSpPr>
            <p:nvPr userDrawn="1"/>
          </p:nvSpPr>
          <p:spPr bwMode="hidden">
            <a:xfrm>
              <a:off x="336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7" name="Rectangle 39"/>
            <p:cNvSpPr>
              <a:spLocks noChangeArrowheads="1"/>
            </p:cNvSpPr>
            <p:nvPr userDrawn="1"/>
          </p:nvSpPr>
          <p:spPr bwMode="hidden">
            <a:xfrm>
              <a:off x="345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8" name="Rectangle 40"/>
            <p:cNvSpPr>
              <a:spLocks noChangeArrowheads="1"/>
            </p:cNvSpPr>
            <p:nvPr userDrawn="1"/>
          </p:nvSpPr>
          <p:spPr bwMode="hidden">
            <a:xfrm>
              <a:off x="355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9" name="Rectangle 41"/>
            <p:cNvSpPr>
              <a:spLocks noChangeArrowheads="1"/>
            </p:cNvSpPr>
            <p:nvPr userDrawn="1"/>
          </p:nvSpPr>
          <p:spPr bwMode="hidden">
            <a:xfrm>
              <a:off x="364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0" name="Rectangle 42"/>
            <p:cNvSpPr>
              <a:spLocks noChangeArrowheads="1"/>
            </p:cNvSpPr>
            <p:nvPr userDrawn="1"/>
          </p:nvSpPr>
          <p:spPr bwMode="hidden">
            <a:xfrm>
              <a:off x="374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1" name="Rectangle 43"/>
            <p:cNvSpPr>
              <a:spLocks noChangeArrowheads="1"/>
            </p:cNvSpPr>
            <p:nvPr userDrawn="1"/>
          </p:nvSpPr>
          <p:spPr bwMode="hidden">
            <a:xfrm>
              <a:off x="384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2" name="Rectangle 44"/>
            <p:cNvSpPr>
              <a:spLocks noChangeArrowheads="1"/>
            </p:cNvSpPr>
            <p:nvPr userDrawn="1"/>
          </p:nvSpPr>
          <p:spPr bwMode="hidden">
            <a:xfrm>
              <a:off x="393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3" name="Rectangle 45"/>
            <p:cNvSpPr>
              <a:spLocks noChangeArrowheads="1"/>
            </p:cNvSpPr>
            <p:nvPr userDrawn="1"/>
          </p:nvSpPr>
          <p:spPr bwMode="hidden">
            <a:xfrm>
              <a:off x="403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4" name="Rectangle 46"/>
            <p:cNvSpPr>
              <a:spLocks noChangeArrowheads="1"/>
            </p:cNvSpPr>
            <p:nvPr userDrawn="1"/>
          </p:nvSpPr>
          <p:spPr bwMode="hidden">
            <a:xfrm>
              <a:off x="412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5" name="Rectangle 47"/>
            <p:cNvSpPr>
              <a:spLocks noChangeArrowheads="1"/>
            </p:cNvSpPr>
            <p:nvPr userDrawn="1"/>
          </p:nvSpPr>
          <p:spPr bwMode="hidden">
            <a:xfrm>
              <a:off x="422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6" name="Rectangle 48"/>
            <p:cNvSpPr>
              <a:spLocks noChangeArrowheads="1"/>
            </p:cNvSpPr>
            <p:nvPr userDrawn="1"/>
          </p:nvSpPr>
          <p:spPr bwMode="hidden">
            <a:xfrm>
              <a:off x="432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7" name="Rectangle 49"/>
            <p:cNvSpPr>
              <a:spLocks noChangeArrowheads="1"/>
            </p:cNvSpPr>
            <p:nvPr userDrawn="1"/>
          </p:nvSpPr>
          <p:spPr bwMode="hidden">
            <a:xfrm>
              <a:off x="441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8" name="Rectangle 50"/>
            <p:cNvSpPr>
              <a:spLocks noChangeArrowheads="1"/>
            </p:cNvSpPr>
            <p:nvPr userDrawn="1"/>
          </p:nvSpPr>
          <p:spPr bwMode="hidden">
            <a:xfrm>
              <a:off x="451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9" name="Rectangle 51"/>
            <p:cNvSpPr>
              <a:spLocks noChangeArrowheads="1"/>
            </p:cNvSpPr>
            <p:nvPr userDrawn="1"/>
          </p:nvSpPr>
          <p:spPr bwMode="hidden">
            <a:xfrm>
              <a:off x="460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0" name="Rectangle 52"/>
            <p:cNvSpPr>
              <a:spLocks noChangeArrowheads="1"/>
            </p:cNvSpPr>
            <p:nvPr userDrawn="1"/>
          </p:nvSpPr>
          <p:spPr bwMode="hidden">
            <a:xfrm>
              <a:off x="470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1" name="Rectangle 53"/>
            <p:cNvSpPr>
              <a:spLocks noChangeArrowheads="1"/>
            </p:cNvSpPr>
            <p:nvPr userDrawn="1"/>
          </p:nvSpPr>
          <p:spPr bwMode="hidden">
            <a:xfrm>
              <a:off x="480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2" name="Rectangle 54"/>
            <p:cNvSpPr>
              <a:spLocks noChangeArrowheads="1"/>
            </p:cNvSpPr>
            <p:nvPr userDrawn="1"/>
          </p:nvSpPr>
          <p:spPr bwMode="hidden">
            <a:xfrm>
              <a:off x="489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3" name="Rectangle 55"/>
            <p:cNvSpPr>
              <a:spLocks noChangeArrowheads="1"/>
            </p:cNvSpPr>
            <p:nvPr userDrawn="1"/>
          </p:nvSpPr>
          <p:spPr bwMode="hidden">
            <a:xfrm>
              <a:off x="499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4" name="Rectangle 56"/>
            <p:cNvSpPr>
              <a:spLocks noChangeArrowheads="1"/>
            </p:cNvSpPr>
            <p:nvPr userDrawn="1"/>
          </p:nvSpPr>
          <p:spPr bwMode="hidden">
            <a:xfrm>
              <a:off x="508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5" name="Rectangle 57"/>
            <p:cNvSpPr>
              <a:spLocks noChangeArrowheads="1"/>
            </p:cNvSpPr>
            <p:nvPr userDrawn="1"/>
          </p:nvSpPr>
          <p:spPr bwMode="hidden">
            <a:xfrm>
              <a:off x="518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6" name="Rectangle 58"/>
            <p:cNvSpPr>
              <a:spLocks noChangeArrowheads="1"/>
            </p:cNvSpPr>
            <p:nvPr userDrawn="1"/>
          </p:nvSpPr>
          <p:spPr bwMode="hidden">
            <a:xfrm>
              <a:off x="528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7" name="Rectangle 59"/>
            <p:cNvSpPr>
              <a:spLocks noChangeArrowheads="1"/>
            </p:cNvSpPr>
            <p:nvPr userDrawn="1"/>
          </p:nvSpPr>
          <p:spPr bwMode="hidden">
            <a:xfrm>
              <a:off x="537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8" name="Rectangle 60"/>
            <p:cNvSpPr>
              <a:spLocks noChangeArrowheads="1"/>
            </p:cNvSpPr>
            <p:nvPr userDrawn="1"/>
          </p:nvSpPr>
          <p:spPr bwMode="hidden">
            <a:xfrm>
              <a:off x="547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9" name="Rectangle 61"/>
            <p:cNvSpPr>
              <a:spLocks noChangeArrowheads="1"/>
            </p:cNvSpPr>
            <p:nvPr userDrawn="1"/>
          </p:nvSpPr>
          <p:spPr bwMode="hidden">
            <a:xfrm>
              <a:off x="556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10" name="Rectangle 62"/>
            <p:cNvSpPr>
              <a:spLocks noChangeArrowheads="1"/>
            </p:cNvSpPr>
            <p:nvPr userDrawn="1"/>
          </p:nvSpPr>
          <p:spPr bwMode="hidden">
            <a:xfrm>
              <a:off x="566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11" name="Rectangle 63"/>
            <p:cNvSpPr>
              <a:spLocks noChangeArrowheads="1"/>
            </p:cNvSpPr>
            <p:nvPr userDrawn="1"/>
          </p:nvSpPr>
          <p:spPr bwMode="hidden">
            <a:xfrm>
              <a:off x="431" y="0"/>
              <a:ext cx="5331" cy="4320"/>
            </a:xfrm>
            <a:prstGeom prst="rect">
              <a:avLst/>
            </a:prstGeom>
            <a:solidFill>
              <a:schemeClr val="accent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12" name="Rectangle 64"/>
            <p:cNvSpPr>
              <a:spLocks noChangeArrowheads="1"/>
            </p:cNvSpPr>
            <p:nvPr userDrawn="1"/>
          </p:nvSpPr>
          <p:spPr bwMode="blackGray">
            <a:xfrm>
              <a:off x="0" y="1081"/>
              <a:ext cx="4378" cy="47"/>
            </a:xfrm>
            <a:prstGeom prst="rect">
              <a:avLst/>
            </a:prstGeom>
            <a:solidFill>
              <a:schemeClr va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grpSp>
      <p:sp>
        <p:nvSpPr>
          <p:cNvPr id="53313" name="Rectangle 65"/>
          <p:cNvSpPr>
            <a:spLocks noGrp="1" noChangeArrowheads="1"/>
          </p:cNvSpPr>
          <p:nvPr>
            <p:ph type="title"/>
          </p:nvPr>
        </p:nvSpPr>
        <p:spPr bwMode="auto">
          <a:xfrm>
            <a:off x="1162051" y="854573"/>
            <a:ext cx="1088390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spAutoFit/>
          </a:bodyPr>
          <a:lstStyle/>
          <a:p>
            <a:pPr lvl="0"/>
            <a:r>
              <a:rPr lang="en-US" altLang="tr-TR" smtClean="0"/>
              <a:t>Click to edit Master title style</a:t>
            </a:r>
          </a:p>
        </p:txBody>
      </p:sp>
      <p:sp>
        <p:nvSpPr>
          <p:cNvPr id="53314" name="Rectangle 66"/>
          <p:cNvSpPr>
            <a:spLocks noGrp="1" noChangeArrowheads="1"/>
          </p:cNvSpPr>
          <p:nvPr>
            <p:ph type="body" idx="1"/>
          </p:nvPr>
        </p:nvSpPr>
        <p:spPr bwMode="auto">
          <a:xfrm>
            <a:off x="1217085" y="1905000"/>
            <a:ext cx="10814049"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tr-TR" smtClean="0"/>
              <a:t>Click to edit Master text styles</a:t>
            </a:r>
          </a:p>
          <a:p>
            <a:pPr lvl="1"/>
            <a:r>
              <a:rPr lang="en-US" altLang="tr-TR" smtClean="0"/>
              <a:t>Second level</a:t>
            </a:r>
          </a:p>
          <a:p>
            <a:pPr lvl="2"/>
            <a:r>
              <a:rPr lang="en-US" altLang="tr-TR" smtClean="0"/>
              <a:t>Third level</a:t>
            </a:r>
          </a:p>
          <a:p>
            <a:pPr lvl="3"/>
            <a:r>
              <a:rPr lang="en-US" altLang="tr-TR" smtClean="0"/>
              <a:t>Fourth level</a:t>
            </a:r>
          </a:p>
          <a:p>
            <a:pPr lvl="4"/>
            <a:r>
              <a:rPr lang="en-US" altLang="tr-TR" smtClean="0"/>
              <a:t>Fifth level</a:t>
            </a:r>
          </a:p>
        </p:txBody>
      </p:sp>
      <p:sp>
        <p:nvSpPr>
          <p:cNvPr id="53315" name="Rectangle 67"/>
          <p:cNvSpPr>
            <a:spLocks noGrp="1" noChangeArrowheads="1"/>
          </p:cNvSpPr>
          <p:nvPr>
            <p:ph type="dt" sz="half" idx="2"/>
          </p:nvPr>
        </p:nvSpPr>
        <p:spPr bwMode="auto">
          <a:xfrm>
            <a:off x="1536700" y="62865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spcBef>
                <a:spcPct val="0"/>
              </a:spcBef>
              <a:buClrTx/>
              <a:buSzTx/>
              <a:buFontTx/>
              <a:buNone/>
              <a:defRPr sz="1400"/>
            </a:lvl1pPr>
          </a:lstStyle>
          <a:p>
            <a:pPr fontAlgn="base">
              <a:spcAft>
                <a:spcPct val="0"/>
              </a:spcAft>
            </a:pPr>
            <a:endParaRPr lang="en-US" altLang="tr-TR">
              <a:solidFill>
                <a:srgbClr val="000000"/>
              </a:solidFill>
            </a:endParaRPr>
          </a:p>
        </p:txBody>
      </p:sp>
      <p:sp>
        <p:nvSpPr>
          <p:cNvPr id="53316" name="Rectangle 68"/>
          <p:cNvSpPr>
            <a:spLocks noGrp="1" noChangeArrowheads="1"/>
          </p:cNvSpPr>
          <p:nvPr>
            <p:ph type="ftr" sz="quarter" idx="3"/>
          </p:nvPr>
        </p:nvSpPr>
        <p:spPr bwMode="auto">
          <a:xfrm>
            <a:off x="4787900" y="62865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buClrTx/>
              <a:buSzTx/>
              <a:buFontTx/>
              <a:buNone/>
              <a:defRPr sz="1400"/>
            </a:lvl1pPr>
          </a:lstStyle>
          <a:p>
            <a:pPr algn="ctr" fontAlgn="base">
              <a:spcAft>
                <a:spcPct val="0"/>
              </a:spcAft>
            </a:pPr>
            <a:endParaRPr lang="en-US" altLang="tr-TR">
              <a:solidFill>
                <a:srgbClr val="000000"/>
              </a:solidFill>
            </a:endParaRPr>
          </a:p>
        </p:txBody>
      </p:sp>
      <p:sp>
        <p:nvSpPr>
          <p:cNvPr id="53317" name="Rectangle 69"/>
          <p:cNvSpPr>
            <a:spLocks noGrp="1" noChangeArrowheads="1"/>
          </p:cNvSpPr>
          <p:nvPr>
            <p:ph type="sldNum" sz="quarter" idx="4"/>
          </p:nvPr>
        </p:nvSpPr>
        <p:spPr bwMode="auto">
          <a:xfrm>
            <a:off x="9359900" y="62865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buClrTx/>
              <a:buSzTx/>
              <a:buFontTx/>
              <a:buNone/>
              <a:defRPr sz="1400"/>
            </a:lvl1pPr>
          </a:lstStyle>
          <a:p>
            <a:pPr fontAlgn="base">
              <a:spcAft>
                <a:spcPct val="0"/>
              </a:spcAft>
            </a:pPr>
            <a:fld id="{7D5DC41C-6AA6-41B0-9DD3-3A03A7C50B5F}" type="slidenum">
              <a:rPr lang="en-US" altLang="tr-TR">
                <a:solidFill>
                  <a:srgbClr val="000000"/>
                </a:solidFill>
              </a:rPr>
              <a:pPr fontAlgn="base">
                <a:spcAft>
                  <a:spcPct val="0"/>
                </a:spcAft>
              </a:pPr>
              <a:t>‹#›</a:t>
            </a:fld>
            <a:endParaRPr lang="en-US" altLang="tr-TR">
              <a:solidFill>
                <a:srgbClr val="000000"/>
              </a:solidFill>
            </a:endParaRPr>
          </a:p>
        </p:txBody>
      </p:sp>
    </p:spTree>
    <p:extLst>
      <p:ext uri="{BB962C8B-B14F-4D97-AF65-F5344CB8AC3E}">
        <p14:creationId xmlns:p14="http://schemas.microsoft.com/office/powerpoint/2010/main" val="826698101"/>
      </p:ext>
    </p:extLst>
  </p:cSld>
  <p:clrMap bg1="lt1" tx1="dk1" bg2="lt2" tx2="dk2" accent1="accent1" accent2="accent2" accent3="accent3" accent4="accent4" accent5="accent5" accent6="accent6" hlink="hlink" folHlink="folHlink"/>
  <p:sldLayoutIdLst>
    <p:sldLayoutId id="2147483667" r:id="rId1"/>
  </p:sldLayoutIdLst>
  <p:txStyles>
    <p:titleStyle>
      <a:lvl1pPr algn="l" rtl="0" fontAlgn="base">
        <a:spcBef>
          <a:spcPct val="0"/>
        </a:spcBef>
        <a:spcAft>
          <a:spcPct val="0"/>
        </a:spcAft>
        <a:defRPr sz="4400" kern="1200">
          <a:solidFill>
            <a:schemeClr val="tx2"/>
          </a:solidFill>
          <a:latin typeface="+mj-lt"/>
          <a:ea typeface="+mj-ea"/>
          <a:cs typeface="+mj-cs"/>
        </a:defRPr>
      </a:lvl1pPr>
      <a:lvl2pPr algn="l" rtl="0" fontAlgn="base">
        <a:spcBef>
          <a:spcPct val="0"/>
        </a:spcBef>
        <a:spcAft>
          <a:spcPct val="0"/>
        </a:spcAft>
        <a:defRPr sz="4400">
          <a:solidFill>
            <a:schemeClr val="tx2"/>
          </a:solidFill>
          <a:latin typeface="Verdana" panose="020B0604030504040204" pitchFamily="34" charset="0"/>
        </a:defRPr>
      </a:lvl2pPr>
      <a:lvl3pPr algn="l" rtl="0" fontAlgn="base">
        <a:spcBef>
          <a:spcPct val="0"/>
        </a:spcBef>
        <a:spcAft>
          <a:spcPct val="0"/>
        </a:spcAft>
        <a:defRPr sz="4400">
          <a:solidFill>
            <a:schemeClr val="tx2"/>
          </a:solidFill>
          <a:latin typeface="Verdana" panose="020B0604030504040204" pitchFamily="34" charset="0"/>
        </a:defRPr>
      </a:lvl3pPr>
      <a:lvl4pPr algn="l" rtl="0" fontAlgn="base">
        <a:spcBef>
          <a:spcPct val="0"/>
        </a:spcBef>
        <a:spcAft>
          <a:spcPct val="0"/>
        </a:spcAft>
        <a:defRPr sz="4400">
          <a:solidFill>
            <a:schemeClr val="tx2"/>
          </a:solidFill>
          <a:latin typeface="Verdana" panose="020B0604030504040204" pitchFamily="34" charset="0"/>
        </a:defRPr>
      </a:lvl4pPr>
      <a:lvl5pPr algn="l" rtl="0" fontAlgn="base">
        <a:spcBef>
          <a:spcPct val="0"/>
        </a:spcBef>
        <a:spcAft>
          <a:spcPct val="0"/>
        </a:spcAft>
        <a:defRPr sz="4400">
          <a:solidFill>
            <a:schemeClr val="tx2"/>
          </a:solidFill>
          <a:latin typeface="Verdana" panose="020B0604030504040204" pitchFamily="34" charset="0"/>
        </a:defRPr>
      </a:lvl5pPr>
      <a:lvl6pPr marL="457200" algn="l" rtl="0" fontAlgn="base">
        <a:spcBef>
          <a:spcPct val="0"/>
        </a:spcBef>
        <a:spcAft>
          <a:spcPct val="0"/>
        </a:spcAft>
        <a:defRPr sz="4400">
          <a:solidFill>
            <a:schemeClr val="tx2"/>
          </a:solidFill>
          <a:latin typeface="Verdana" panose="020B0604030504040204" pitchFamily="34" charset="0"/>
        </a:defRPr>
      </a:lvl6pPr>
      <a:lvl7pPr marL="914400" algn="l" rtl="0" fontAlgn="base">
        <a:spcBef>
          <a:spcPct val="0"/>
        </a:spcBef>
        <a:spcAft>
          <a:spcPct val="0"/>
        </a:spcAft>
        <a:defRPr sz="4400">
          <a:solidFill>
            <a:schemeClr val="tx2"/>
          </a:solidFill>
          <a:latin typeface="Verdana" panose="020B0604030504040204" pitchFamily="34" charset="0"/>
        </a:defRPr>
      </a:lvl7pPr>
      <a:lvl8pPr marL="1371600" algn="l" rtl="0" fontAlgn="base">
        <a:spcBef>
          <a:spcPct val="0"/>
        </a:spcBef>
        <a:spcAft>
          <a:spcPct val="0"/>
        </a:spcAft>
        <a:defRPr sz="4400">
          <a:solidFill>
            <a:schemeClr val="tx2"/>
          </a:solidFill>
          <a:latin typeface="Verdana" panose="020B0604030504040204" pitchFamily="34" charset="0"/>
        </a:defRPr>
      </a:lvl8pPr>
      <a:lvl9pPr marL="1828800" algn="l" rtl="0" fontAlgn="base">
        <a:spcBef>
          <a:spcPct val="0"/>
        </a:spcBef>
        <a:spcAft>
          <a:spcPct val="0"/>
        </a:spcAft>
        <a:defRPr sz="4400">
          <a:solidFill>
            <a:schemeClr val="tx2"/>
          </a:solidFill>
          <a:latin typeface="Verdana" panose="020B0604030504040204" pitchFamily="34" charset="0"/>
        </a:defRPr>
      </a:lvl9pPr>
    </p:titleStyle>
    <p:bodyStyle>
      <a:lvl1pPr marL="342900" indent="-342900" algn="l" rtl="0" fontAlgn="base">
        <a:spcBef>
          <a:spcPct val="20000"/>
        </a:spcBef>
        <a:spcAft>
          <a:spcPct val="0"/>
        </a:spcAft>
        <a:buClr>
          <a:schemeClr val="folHlink"/>
        </a:buClr>
        <a:buSzPct val="75000"/>
        <a:buFont typeface="Wingdings" panose="05000000000000000000" pitchFamily="2" charset="2"/>
        <a:buChar char="n"/>
        <a:defRPr sz="3200" kern="1200">
          <a:solidFill>
            <a:schemeClr val="tx1"/>
          </a:solidFill>
          <a:latin typeface="+mn-lt"/>
          <a:ea typeface="+mn-ea"/>
          <a:cs typeface="+mn-cs"/>
        </a:defRPr>
      </a:lvl1pPr>
      <a:lvl2pPr marL="742950" indent="-285750" algn="l" rtl="0" fontAlgn="base">
        <a:spcBef>
          <a:spcPct val="20000"/>
        </a:spcBef>
        <a:spcAft>
          <a:spcPct val="0"/>
        </a:spcAft>
        <a:buClr>
          <a:schemeClr val="folHlink"/>
        </a:buClr>
        <a:buSzPct val="70000"/>
        <a:buFont typeface="Wingdings" panose="05000000000000000000" pitchFamily="2" charset="2"/>
        <a:buChar char="n"/>
        <a:defRPr sz="2800" kern="1200">
          <a:solidFill>
            <a:schemeClr val="tx1"/>
          </a:solidFill>
          <a:latin typeface="+mn-lt"/>
          <a:ea typeface="+mn-ea"/>
          <a:cs typeface="+mn-cs"/>
        </a:defRPr>
      </a:lvl2pPr>
      <a:lvl3pPr marL="1143000" indent="-228600" algn="l" rtl="0" fontAlgn="base">
        <a:spcBef>
          <a:spcPct val="20000"/>
        </a:spcBef>
        <a:spcAft>
          <a:spcPct val="0"/>
        </a:spcAft>
        <a:buClr>
          <a:schemeClr val="tx2"/>
        </a:buClr>
        <a:buChar char="•"/>
        <a:defRPr sz="2400" kern="1200">
          <a:solidFill>
            <a:schemeClr val="tx1"/>
          </a:solidFill>
          <a:latin typeface="+mn-lt"/>
          <a:ea typeface="+mn-ea"/>
          <a:cs typeface="+mn-cs"/>
        </a:defRPr>
      </a:lvl3pPr>
      <a:lvl4pPr marL="1600200" indent="-228600" algn="l" rtl="0" fontAlgn="base">
        <a:spcBef>
          <a:spcPct val="20000"/>
        </a:spcBef>
        <a:spcAft>
          <a:spcPct val="0"/>
        </a:spcAft>
        <a:buClr>
          <a:schemeClr val="hlink"/>
        </a:buClr>
        <a:buChar char="•"/>
        <a:defRPr sz="2000" kern="1200">
          <a:solidFill>
            <a:schemeClr val="tx1"/>
          </a:solidFill>
          <a:latin typeface="+mn-lt"/>
          <a:ea typeface="+mn-ea"/>
          <a:cs typeface="+mn-cs"/>
        </a:defRPr>
      </a:lvl4pPr>
      <a:lvl5pPr marL="2057400" indent="-228600" algn="l" rtl="0" fontAlgn="base">
        <a:spcBef>
          <a:spcPct val="20000"/>
        </a:spcBef>
        <a:spcAft>
          <a:spcPct val="0"/>
        </a:spcAft>
        <a:buClr>
          <a:schemeClr val="tx1"/>
        </a:buClr>
        <a:buSzPct val="8500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rgbClr val="CCECFF"/>
        </a:solidFill>
        <a:effectLst/>
      </p:bgPr>
    </p:bg>
    <p:spTree>
      <p:nvGrpSpPr>
        <p:cNvPr id="1" name=""/>
        <p:cNvGrpSpPr/>
        <p:nvPr/>
      </p:nvGrpSpPr>
      <p:grpSpPr>
        <a:xfrm>
          <a:off x="0" y="0"/>
          <a:ext cx="0" cy="0"/>
          <a:chOff x="0" y="0"/>
          <a:chExt cx="0" cy="0"/>
        </a:xfrm>
      </p:grpSpPr>
      <p:grpSp>
        <p:nvGrpSpPr>
          <p:cNvPr id="53319" name="Group 71"/>
          <p:cNvGrpSpPr>
            <a:grpSpLocks/>
          </p:cNvGrpSpPr>
          <p:nvPr/>
        </p:nvGrpSpPr>
        <p:grpSpPr bwMode="auto">
          <a:xfrm>
            <a:off x="1" y="1"/>
            <a:ext cx="12196233" cy="6867525"/>
            <a:chOff x="0" y="0"/>
            <a:chExt cx="5762" cy="4326"/>
          </a:xfrm>
        </p:grpSpPr>
        <p:sp>
          <p:nvSpPr>
            <p:cNvPr id="53251" name="Rectangle 3"/>
            <p:cNvSpPr>
              <a:spLocks noChangeArrowheads="1"/>
            </p:cNvSpPr>
            <p:nvPr userDrawn="1"/>
          </p:nvSpPr>
          <p:spPr bwMode="hidden">
            <a:xfrm>
              <a:off x="0" y="0"/>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2" name="Rectangle 4"/>
            <p:cNvSpPr>
              <a:spLocks noChangeArrowheads="1"/>
            </p:cNvSpPr>
            <p:nvPr userDrawn="1"/>
          </p:nvSpPr>
          <p:spPr bwMode="hidden">
            <a:xfrm>
              <a:off x="9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3" name="Rectangle 5"/>
            <p:cNvSpPr>
              <a:spLocks noChangeArrowheads="1"/>
            </p:cNvSpPr>
            <p:nvPr userDrawn="1"/>
          </p:nvSpPr>
          <p:spPr bwMode="hidden">
            <a:xfrm>
              <a:off x="19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4" name="Rectangle 6"/>
            <p:cNvSpPr>
              <a:spLocks noChangeArrowheads="1"/>
            </p:cNvSpPr>
            <p:nvPr userDrawn="1"/>
          </p:nvSpPr>
          <p:spPr bwMode="hidden">
            <a:xfrm>
              <a:off x="28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5" name="Rectangle 7"/>
            <p:cNvSpPr>
              <a:spLocks noChangeArrowheads="1"/>
            </p:cNvSpPr>
            <p:nvPr userDrawn="1"/>
          </p:nvSpPr>
          <p:spPr bwMode="hidden">
            <a:xfrm>
              <a:off x="38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6" name="Rectangle 8"/>
            <p:cNvSpPr>
              <a:spLocks noChangeArrowheads="1"/>
            </p:cNvSpPr>
            <p:nvPr userDrawn="1"/>
          </p:nvSpPr>
          <p:spPr bwMode="hidden">
            <a:xfrm>
              <a:off x="48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7" name="Rectangle 9"/>
            <p:cNvSpPr>
              <a:spLocks noChangeArrowheads="1"/>
            </p:cNvSpPr>
            <p:nvPr userDrawn="1"/>
          </p:nvSpPr>
          <p:spPr bwMode="hidden">
            <a:xfrm>
              <a:off x="57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8" name="Rectangle 10"/>
            <p:cNvSpPr>
              <a:spLocks noChangeArrowheads="1"/>
            </p:cNvSpPr>
            <p:nvPr userDrawn="1"/>
          </p:nvSpPr>
          <p:spPr bwMode="hidden">
            <a:xfrm>
              <a:off x="67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9" name="Rectangle 11"/>
            <p:cNvSpPr>
              <a:spLocks noChangeArrowheads="1"/>
            </p:cNvSpPr>
            <p:nvPr userDrawn="1"/>
          </p:nvSpPr>
          <p:spPr bwMode="hidden">
            <a:xfrm>
              <a:off x="76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0" name="Rectangle 12"/>
            <p:cNvSpPr>
              <a:spLocks noChangeArrowheads="1"/>
            </p:cNvSpPr>
            <p:nvPr userDrawn="1"/>
          </p:nvSpPr>
          <p:spPr bwMode="hidden">
            <a:xfrm>
              <a:off x="86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1" name="Rectangle 13"/>
            <p:cNvSpPr>
              <a:spLocks noChangeArrowheads="1"/>
            </p:cNvSpPr>
            <p:nvPr userDrawn="1"/>
          </p:nvSpPr>
          <p:spPr bwMode="hidden">
            <a:xfrm>
              <a:off x="96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2" name="Rectangle 14"/>
            <p:cNvSpPr>
              <a:spLocks noChangeArrowheads="1"/>
            </p:cNvSpPr>
            <p:nvPr userDrawn="1"/>
          </p:nvSpPr>
          <p:spPr bwMode="hidden">
            <a:xfrm>
              <a:off x="105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3" name="Rectangle 15"/>
            <p:cNvSpPr>
              <a:spLocks noChangeArrowheads="1"/>
            </p:cNvSpPr>
            <p:nvPr userDrawn="1"/>
          </p:nvSpPr>
          <p:spPr bwMode="hidden">
            <a:xfrm>
              <a:off x="115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4" name="Rectangle 16"/>
            <p:cNvSpPr>
              <a:spLocks noChangeArrowheads="1"/>
            </p:cNvSpPr>
            <p:nvPr userDrawn="1"/>
          </p:nvSpPr>
          <p:spPr bwMode="hidden">
            <a:xfrm>
              <a:off x="124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5" name="Rectangle 17"/>
            <p:cNvSpPr>
              <a:spLocks noChangeArrowheads="1"/>
            </p:cNvSpPr>
            <p:nvPr userDrawn="1"/>
          </p:nvSpPr>
          <p:spPr bwMode="hidden">
            <a:xfrm>
              <a:off x="134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6" name="Rectangle 18"/>
            <p:cNvSpPr>
              <a:spLocks noChangeArrowheads="1"/>
            </p:cNvSpPr>
            <p:nvPr userDrawn="1"/>
          </p:nvSpPr>
          <p:spPr bwMode="hidden">
            <a:xfrm>
              <a:off x="144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7" name="Rectangle 19"/>
            <p:cNvSpPr>
              <a:spLocks noChangeArrowheads="1"/>
            </p:cNvSpPr>
            <p:nvPr userDrawn="1"/>
          </p:nvSpPr>
          <p:spPr bwMode="hidden">
            <a:xfrm>
              <a:off x="153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8" name="Rectangle 20"/>
            <p:cNvSpPr>
              <a:spLocks noChangeArrowheads="1"/>
            </p:cNvSpPr>
            <p:nvPr userDrawn="1"/>
          </p:nvSpPr>
          <p:spPr bwMode="hidden">
            <a:xfrm>
              <a:off x="163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9" name="Rectangle 21"/>
            <p:cNvSpPr>
              <a:spLocks noChangeArrowheads="1"/>
            </p:cNvSpPr>
            <p:nvPr userDrawn="1"/>
          </p:nvSpPr>
          <p:spPr bwMode="hidden">
            <a:xfrm>
              <a:off x="172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0" name="Rectangle 22"/>
            <p:cNvSpPr>
              <a:spLocks noChangeArrowheads="1"/>
            </p:cNvSpPr>
            <p:nvPr userDrawn="1"/>
          </p:nvSpPr>
          <p:spPr bwMode="hidden">
            <a:xfrm>
              <a:off x="182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1" name="Rectangle 23"/>
            <p:cNvSpPr>
              <a:spLocks noChangeArrowheads="1"/>
            </p:cNvSpPr>
            <p:nvPr userDrawn="1"/>
          </p:nvSpPr>
          <p:spPr bwMode="hidden">
            <a:xfrm>
              <a:off x="192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2" name="Rectangle 24"/>
            <p:cNvSpPr>
              <a:spLocks noChangeArrowheads="1"/>
            </p:cNvSpPr>
            <p:nvPr userDrawn="1"/>
          </p:nvSpPr>
          <p:spPr bwMode="hidden">
            <a:xfrm>
              <a:off x="201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3" name="Rectangle 25"/>
            <p:cNvSpPr>
              <a:spLocks noChangeArrowheads="1"/>
            </p:cNvSpPr>
            <p:nvPr userDrawn="1"/>
          </p:nvSpPr>
          <p:spPr bwMode="hidden">
            <a:xfrm>
              <a:off x="211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4" name="Rectangle 26"/>
            <p:cNvSpPr>
              <a:spLocks noChangeArrowheads="1"/>
            </p:cNvSpPr>
            <p:nvPr userDrawn="1"/>
          </p:nvSpPr>
          <p:spPr bwMode="hidden">
            <a:xfrm>
              <a:off x="220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5" name="Rectangle 27"/>
            <p:cNvSpPr>
              <a:spLocks noChangeArrowheads="1"/>
            </p:cNvSpPr>
            <p:nvPr userDrawn="1"/>
          </p:nvSpPr>
          <p:spPr bwMode="hidden">
            <a:xfrm>
              <a:off x="230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6" name="Rectangle 28"/>
            <p:cNvSpPr>
              <a:spLocks noChangeArrowheads="1"/>
            </p:cNvSpPr>
            <p:nvPr userDrawn="1"/>
          </p:nvSpPr>
          <p:spPr bwMode="hidden">
            <a:xfrm>
              <a:off x="240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7" name="Rectangle 29"/>
            <p:cNvSpPr>
              <a:spLocks noChangeArrowheads="1"/>
            </p:cNvSpPr>
            <p:nvPr userDrawn="1"/>
          </p:nvSpPr>
          <p:spPr bwMode="hidden">
            <a:xfrm>
              <a:off x="249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8" name="Rectangle 30"/>
            <p:cNvSpPr>
              <a:spLocks noChangeArrowheads="1"/>
            </p:cNvSpPr>
            <p:nvPr userDrawn="1"/>
          </p:nvSpPr>
          <p:spPr bwMode="hidden">
            <a:xfrm>
              <a:off x="259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9" name="Rectangle 31"/>
            <p:cNvSpPr>
              <a:spLocks noChangeArrowheads="1"/>
            </p:cNvSpPr>
            <p:nvPr userDrawn="1"/>
          </p:nvSpPr>
          <p:spPr bwMode="hidden">
            <a:xfrm>
              <a:off x="268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0" name="Rectangle 32"/>
            <p:cNvSpPr>
              <a:spLocks noChangeArrowheads="1"/>
            </p:cNvSpPr>
            <p:nvPr userDrawn="1"/>
          </p:nvSpPr>
          <p:spPr bwMode="hidden">
            <a:xfrm>
              <a:off x="278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1" name="Rectangle 33"/>
            <p:cNvSpPr>
              <a:spLocks noChangeArrowheads="1"/>
            </p:cNvSpPr>
            <p:nvPr userDrawn="1"/>
          </p:nvSpPr>
          <p:spPr bwMode="hidden">
            <a:xfrm>
              <a:off x="288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2" name="Rectangle 34"/>
            <p:cNvSpPr>
              <a:spLocks noChangeArrowheads="1"/>
            </p:cNvSpPr>
            <p:nvPr userDrawn="1"/>
          </p:nvSpPr>
          <p:spPr bwMode="hidden">
            <a:xfrm>
              <a:off x="297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3" name="Rectangle 35"/>
            <p:cNvSpPr>
              <a:spLocks noChangeArrowheads="1"/>
            </p:cNvSpPr>
            <p:nvPr userDrawn="1"/>
          </p:nvSpPr>
          <p:spPr bwMode="hidden">
            <a:xfrm>
              <a:off x="307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4" name="Rectangle 36"/>
            <p:cNvSpPr>
              <a:spLocks noChangeArrowheads="1"/>
            </p:cNvSpPr>
            <p:nvPr userDrawn="1"/>
          </p:nvSpPr>
          <p:spPr bwMode="hidden">
            <a:xfrm>
              <a:off x="316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5" name="Rectangle 37"/>
            <p:cNvSpPr>
              <a:spLocks noChangeArrowheads="1"/>
            </p:cNvSpPr>
            <p:nvPr userDrawn="1"/>
          </p:nvSpPr>
          <p:spPr bwMode="hidden">
            <a:xfrm>
              <a:off x="326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6" name="Rectangle 38"/>
            <p:cNvSpPr>
              <a:spLocks noChangeArrowheads="1"/>
            </p:cNvSpPr>
            <p:nvPr userDrawn="1"/>
          </p:nvSpPr>
          <p:spPr bwMode="hidden">
            <a:xfrm>
              <a:off x="336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7" name="Rectangle 39"/>
            <p:cNvSpPr>
              <a:spLocks noChangeArrowheads="1"/>
            </p:cNvSpPr>
            <p:nvPr userDrawn="1"/>
          </p:nvSpPr>
          <p:spPr bwMode="hidden">
            <a:xfrm>
              <a:off x="345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8" name="Rectangle 40"/>
            <p:cNvSpPr>
              <a:spLocks noChangeArrowheads="1"/>
            </p:cNvSpPr>
            <p:nvPr userDrawn="1"/>
          </p:nvSpPr>
          <p:spPr bwMode="hidden">
            <a:xfrm>
              <a:off x="355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9" name="Rectangle 41"/>
            <p:cNvSpPr>
              <a:spLocks noChangeArrowheads="1"/>
            </p:cNvSpPr>
            <p:nvPr userDrawn="1"/>
          </p:nvSpPr>
          <p:spPr bwMode="hidden">
            <a:xfrm>
              <a:off x="364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0" name="Rectangle 42"/>
            <p:cNvSpPr>
              <a:spLocks noChangeArrowheads="1"/>
            </p:cNvSpPr>
            <p:nvPr userDrawn="1"/>
          </p:nvSpPr>
          <p:spPr bwMode="hidden">
            <a:xfrm>
              <a:off x="374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1" name="Rectangle 43"/>
            <p:cNvSpPr>
              <a:spLocks noChangeArrowheads="1"/>
            </p:cNvSpPr>
            <p:nvPr userDrawn="1"/>
          </p:nvSpPr>
          <p:spPr bwMode="hidden">
            <a:xfrm>
              <a:off x="384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2" name="Rectangle 44"/>
            <p:cNvSpPr>
              <a:spLocks noChangeArrowheads="1"/>
            </p:cNvSpPr>
            <p:nvPr userDrawn="1"/>
          </p:nvSpPr>
          <p:spPr bwMode="hidden">
            <a:xfrm>
              <a:off x="393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3" name="Rectangle 45"/>
            <p:cNvSpPr>
              <a:spLocks noChangeArrowheads="1"/>
            </p:cNvSpPr>
            <p:nvPr userDrawn="1"/>
          </p:nvSpPr>
          <p:spPr bwMode="hidden">
            <a:xfrm>
              <a:off x="403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4" name="Rectangle 46"/>
            <p:cNvSpPr>
              <a:spLocks noChangeArrowheads="1"/>
            </p:cNvSpPr>
            <p:nvPr userDrawn="1"/>
          </p:nvSpPr>
          <p:spPr bwMode="hidden">
            <a:xfrm>
              <a:off x="412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5" name="Rectangle 47"/>
            <p:cNvSpPr>
              <a:spLocks noChangeArrowheads="1"/>
            </p:cNvSpPr>
            <p:nvPr userDrawn="1"/>
          </p:nvSpPr>
          <p:spPr bwMode="hidden">
            <a:xfrm>
              <a:off x="422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6" name="Rectangle 48"/>
            <p:cNvSpPr>
              <a:spLocks noChangeArrowheads="1"/>
            </p:cNvSpPr>
            <p:nvPr userDrawn="1"/>
          </p:nvSpPr>
          <p:spPr bwMode="hidden">
            <a:xfrm>
              <a:off x="432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7" name="Rectangle 49"/>
            <p:cNvSpPr>
              <a:spLocks noChangeArrowheads="1"/>
            </p:cNvSpPr>
            <p:nvPr userDrawn="1"/>
          </p:nvSpPr>
          <p:spPr bwMode="hidden">
            <a:xfrm>
              <a:off x="441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8" name="Rectangle 50"/>
            <p:cNvSpPr>
              <a:spLocks noChangeArrowheads="1"/>
            </p:cNvSpPr>
            <p:nvPr userDrawn="1"/>
          </p:nvSpPr>
          <p:spPr bwMode="hidden">
            <a:xfrm>
              <a:off x="451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9" name="Rectangle 51"/>
            <p:cNvSpPr>
              <a:spLocks noChangeArrowheads="1"/>
            </p:cNvSpPr>
            <p:nvPr userDrawn="1"/>
          </p:nvSpPr>
          <p:spPr bwMode="hidden">
            <a:xfrm>
              <a:off x="460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0" name="Rectangle 52"/>
            <p:cNvSpPr>
              <a:spLocks noChangeArrowheads="1"/>
            </p:cNvSpPr>
            <p:nvPr userDrawn="1"/>
          </p:nvSpPr>
          <p:spPr bwMode="hidden">
            <a:xfrm>
              <a:off x="470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1" name="Rectangle 53"/>
            <p:cNvSpPr>
              <a:spLocks noChangeArrowheads="1"/>
            </p:cNvSpPr>
            <p:nvPr userDrawn="1"/>
          </p:nvSpPr>
          <p:spPr bwMode="hidden">
            <a:xfrm>
              <a:off x="480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2" name="Rectangle 54"/>
            <p:cNvSpPr>
              <a:spLocks noChangeArrowheads="1"/>
            </p:cNvSpPr>
            <p:nvPr userDrawn="1"/>
          </p:nvSpPr>
          <p:spPr bwMode="hidden">
            <a:xfrm>
              <a:off x="489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3" name="Rectangle 55"/>
            <p:cNvSpPr>
              <a:spLocks noChangeArrowheads="1"/>
            </p:cNvSpPr>
            <p:nvPr userDrawn="1"/>
          </p:nvSpPr>
          <p:spPr bwMode="hidden">
            <a:xfrm>
              <a:off x="499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4" name="Rectangle 56"/>
            <p:cNvSpPr>
              <a:spLocks noChangeArrowheads="1"/>
            </p:cNvSpPr>
            <p:nvPr userDrawn="1"/>
          </p:nvSpPr>
          <p:spPr bwMode="hidden">
            <a:xfrm>
              <a:off x="508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5" name="Rectangle 57"/>
            <p:cNvSpPr>
              <a:spLocks noChangeArrowheads="1"/>
            </p:cNvSpPr>
            <p:nvPr userDrawn="1"/>
          </p:nvSpPr>
          <p:spPr bwMode="hidden">
            <a:xfrm>
              <a:off x="518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6" name="Rectangle 58"/>
            <p:cNvSpPr>
              <a:spLocks noChangeArrowheads="1"/>
            </p:cNvSpPr>
            <p:nvPr userDrawn="1"/>
          </p:nvSpPr>
          <p:spPr bwMode="hidden">
            <a:xfrm>
              <a:off x="528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7" name="Rectangle 59"/>
            <p:cNvSpPr>
              <a:spLocks noChangeArrowheads="1"/>
            </p:cNvSpPr>
            <p:nvPr userDrawn="1"/>
          </p:nvSpPr>
          <p:spPr bwMode="hidden">
            <a:xfrm>
              <a:off x="537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8" name="Rectangle 60"/>
            <p:cNvSpPr>
              <a:spLocks noChangeArrowheads="1"/>
            </p:cNvSpPr>
            <p:nvPr userDrawn="1"/>
          </p:nvSpPr>
          <p:spPr bwMode="hidden">
            <a:xfrm>
              <a:off x="547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9" name="Rectangle 61"/>
            <p:cNvSpPr>
              <a:spLocks noChangeArrowheads="1"/>
            </p:cNvSpPr>
            <p:nvPr userDrawn="1"/>
          </p:nvSpPr>
          <p:spPr bwMode="hidden">
            <a:xfrm>
              <a:off x="556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10" name="Rectangle 62"/>
            <p:cNvSpPr>
              <a:spLocks noChangeArrowheads="1"/>
            </p:cNvSpPr>
            <p:nvPr userDrawn="1"/>
          </p:nvSpPr>
          <p:spPr bwMode="hidden">
            <a:xfrm>
              <a:off x="566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11" name="Rectangle 63"/>
            <p:cNvSpPr>
              <a:spLocks noChangeArrowheads="1"/>
            </p:cNvSpPr>
            <p:nvPr userDrawn="1"/>
          </p:nvSpPr>
          <p:spPr bwMode="hidden">
            <a:xfrm>
              <a:off x="431" y="0"/>
              <a:ext cx="5331" cy="4320"/>
            </a:xfrm>
            <a:prstGeom prst="rect">
              <a:avLst/>
            </a:prstGeom>
            <a:solidFill>
              <a:schemeClr val="accent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12" name="Rectangle 64"/>
            <p:cNvSpPr>
              <a:spLocks noChangeArrowheads="1"/>
            </p:cNvSpPr>
            <p:nvPr userDrawn="1"/>
          </p:nvSpPr>
          <p:spPr bwMode="blackGray">
            <a:xfrm>
              <a:off x="0" y="1081"/>
              <a:ext cx="4378" cy="47"/>
            </a:xfrm>
            <a:prstGeom prst="rect">
              <a:avLst/>
            </a:prstGeom>
            <a:solidFill>
              <a:schemeClr va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grpSp>
      <p:sp>
        <p:nvSpPr>
          <p:cNvPr id="53313" name="Rectangle 65"/>
          <p:cNvSpPr>
            <a:spLocks noGrp="1" noChangeArrowheads="1"/>
          </p:cNvSpPr>
          <p:nvPr>
            <p:ph type="title"/>
          </p:nvPr>
        </p:nvSpPr>
        <p:spPr bwMode="auto">
          <a:xfrm>
            <a:off x="1162051" y="854573"/>
            <a:ext cx="1088390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spAutoFit/>
          </a:bodyPr>
          <a:lstStyle/>
          <a:p>
            <a:pPr lvl="0"/>
            <a:r>
              <a:rPr lang="en-US" altLang="tr-TR" smtClean="0"/>
              <a:t>Click to edit Master title style</a:t>
            </a:r>
          </a:p>
        </p:txBody>
      </p:sp>
      <p:sp>
        <p:nvSpPr>
          <p:cNvPr id="53314" name="Rectangle 66"/>
          <p:cNvSpPr>
            <a:spLocks noGrp="1" noChangeArrowheads="1"/>
          </p:cNvSpPr>
          <p:nvPr>
            <p:ph type="body" idx="1"/>
          </p:nvPr>
        </p:nvSpPr>
        <p:spPr bwMode="auto">
          <a:xfrm>
            <a:off x="1217085" y="1905000"/>
            <a:ext cx="10814049"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tr-TR" smtClean="0"/>
              <a:t>Click to edit Master text styles</a:t>
            </a:r>
          </a:p>
          <a:p>
            <a:pPr lvl="1"/>
            <a:r>
              <a:rPr lang="en-US" altLang="tr-TR" smtClean="0"/>
              <a:t>Second level</a:t>
            </a:r>
          </a:p>
          <a:p>
            <a:pPr lvl="2"/>
            <a:r>
              <a:rPr lang="en-US" altLang="tr-TR" smtClean="0"/>
              <a:t>Third level</a:t>
            </a:r>
          </a:p>
          <a:p>
            <a:pPr lvl="3"/>
            <a:r>
              <a:rPr lang="en-US" altLang="tr-TR" smtClean="0"/>
              <a:t>Fourth level</a:t>
            </a:r>
          </a:p>
          <a:p>
            <a:pPr lvl="4"/>
            <a:r>
              <a:rPr lang="en-US" altLang="tr-TR" smtClean="0"/>
              <a:t>Fifth level</a:t>
            </a:r>
          </a:p>
        </p:txBody>
      </p:sp>
      <p:sp>
        <p:nvSpPr>
          <p:cNvPr id="53315" name="Rectangle 67"/>
          <p:cNvSpPr>
            <a:spLocks noGrp="1" noChangeArrowheads="1"/>
          </p:cNvSpPr>
          <p:nvPr>
            <p:ph type="dt" sz="half" idx="2"/>
          </p:nvPr>
        </p:nvSpPr>
        <p:spPr bwMode="auto">
          <a:xfrm>
            <a:off x="1536700" y="62865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spcBef>
                <a:spcPct val="0"/>
              </a:spcBef>
              <a:buClrTx/>
              <a:buSzTx/>
              <a:buFontTx/>
              <a:buNone/>
              <a:defRPr sz="1400"/>
            </a:lvl1pPr>
          </a:lstStyle>
          <a:p>
            <a:pPr fontAlgn="base">
              <a:spcAft>
                <a:spcPct val="0"/>
              </a:spcAft>
            </a:pPr>
            <a:endParaRPr lang="en-US" altLang="tr-TR">
              <a:solidFill>
                <a:srgbClr val="000000"/>
              </a:solidFill>
            </a:endParaRPr>
          </a:p>
        </p:txBody>
      </p:sp>
      <p:sp>
        <p:nvSpPr>
          <p:cNvPr id="53316" name="Rectangle 68"/>
          <p:cNvSpPr>
            <a:spLocks noGrp="1" noChangeArrowheads="1"/>
          </p:cNvSpPr>
          <p:nvPr>
            <p:ph type="ftr" sz="quarter" idx="3"/>
          </p:nvPr>
        </p:nvSpPr>
        <p:spPr bwMode="auto">
          <a:xfrm>
            <a:off x="4787900" y="62865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buClrTx/>
              <a:buSzTx/>
              <a:buFontTx/>
              <a:buNone/>
              <a:defRPr sz="1400"/>
            </a:lvl1pPr>
          </a:lstStyle>
          <a:p>
            <a:pPr algn="ctr" fontAlgn="base">
              <a:spcAft>
                <a:spcPct val="0"/>
              </a:spcAft>
            </a:pPr>
            <a:endParaRPr lang="en-US" altLang="tr-TR">
              <a:solidFill>
                <a:srgbClr val="000000"/>
              </a:solidFill>
            </a:endParaRPr>
          </a:p>
        </p:txBody>
      </p:sp>
      <p:sp>
        <p:nvSpPr>
          <p:cNvPr id="53317" name="Rectangle 69"/>
          <p:cNvSpPr>
            <a:spLocks noGrp="1" noChangeArrowheads="1"/>
          </p:cNvSpPr>
          <p:nvPr>
            <p:ph type="sldNum" sz="quarter" idx="4"/>
          </p:nvPr>
        </p:nvSpPr>
        <p:spPr bwMode="auto">
          <a:xfrm>
            <a:off x="9359900" y="62865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buClrTx/>
              <a:buSzTx/>
              <a:buFontTx/>
              <a:buNone/>
              <a:defRPr sz="1400"/>
            </a:lvl1pPr>
          </a:lstStyle>
          <a:p>
            <a:pPr fontAlgn="base">
              <a:spcAft>
                <a:spcPct val="0"/>
              </a:spcAft>
            </a:pPr>
            <a:fld id="{7D5DC41C-6AA6-41B0-9DD3-3A03A7C50B5F}" type="slidenum">
              <a:rPr lang="en-US" altLang="tr-TR">
                <a:solidFill>
                  <a:srgbClr val="000000"/>
                </a:solidFill>
              </a:rPr>
              <a:pPr fontAlgn="base">
                <a:spcAft>
                  <a:spcPct val="0"/>
                </a:spcAft>
              </a:pPr>
              <a:t>‹#›</a:t>
            </a:fld>
            <a:endParaRPr lang="en-US" altLang="tr-TR">
              <a:solidFill>
                <a:srgbClr val="000000"/>
              </a:solidFill>
            </a:endParaRPr>
          </a:p>
        </p:txBody>
      </p:sp>
    </p:spTree>
    <p:extLst>
      <p:ext uri="{BB962C8B-B14F-4D97-AF65-F5344CB8AC3E}">
        <p14:creationId xmlns:p14="http://schemas.microsoft.com/office/powerpoint/2010/main" val="1401009400"/>
      </p:ext>
    </p:extLst>
  </p:cSld>
  <p:clrMap bg1="lt1" tx1="dk1" bg2="lt2" tx2="dk2" accent1="accent1" accent2="accent2" accent3="accent3" accent4="accent4" accent5="accent5" accent6="accent6" hlink="hlink" folHlink="folHlink"/>
  <p:sldLayoutIdLst>
    <p:sldLayoutId id="2147483669" r:id="rId1"/>
  </p:sldLayoutIdLst>
  <p:txStyles>
    <p:titleStyle>
      <a:lvl1pPr algn="l" rtl="0" fontAlgn="base">
        <a:spcBef>
          <a:spcPct val="0"/>
        </a:spcBef>
        <a:spcAft>
          <a:spcPct val="0"/>
        </a:spcAft>
        <a:defRPr sz="4400" kern="1200">
          <a:solidFill>
            <a:schemeClr val="tx2"/>
          </a:solidFill>
          <a:latin typeface="+mj-lt"/>
          <a:ea typeface="+mj-ea"/>
          <a:cs typeface="+mj-cs"/>
        </a:defRPr>
      </a:lvl1pPr>
      <a:lvl2pPr algn="l" rtl="0" fontAlgn="base">
        <a:spcBef>
          <a:spcPct val="0"/>
        </a:spcBef>
        <a:spcAft>
          <a:spcPct val="0"/>
        </a:spcAft>
        <a:defRPr sz="4400">
          <a:solidFill>
            <a:schemeClr val="tx2"/>
          </a:solidFill>
          <a:latin typeface="Verdana" panose="020B0604030504040204" pitchFamily="34" charset="0"/>
        </a:defRPr>
      </a:lvl2pPr>
      <a:lvl3pPr algn="l" rtl="0" fontAlgn="base">
        <a:spcBef>
          <a:spcPct val="0"/>
        </a:spcBef>
        <a:spcAft>
          <a:spcPct val="0"/>
        </a:spcAft>
        <a:defRPr sz="4400">
          <a:solidFill>
            <a:schemeClr val="tx2"/>
          </a:solidFill>
          <a:latin typeface="Verdana" panose="020B0604030504040204" pitchFamily="34" charset="0"/>
        </a:defRPr>
      </a:lvl3pPr>
      <a:lvl4pPr algn="l" rtl="0" fontAlgn="base">
        <a:spcBef>
          <a:spcPct val="0"/>
        </a:spcBef>
        <a:spcAft>
          <a:spcPct val="0"/>
        </a:spcAft>
        <a:defRPr sz="4400">
          <a:solidFill>
            <a:schemeClr val="tx2"/>
          </a:solidFill>
          <a:latin typeface="Verdana" panose="020B0604030504040204" pitchFamily="34" charset="0"/>
        </a:defRPr>
      </a:lvl4pPr>
      <a:lvl5pPr algn="l" rtl="0" fontAlgn="base">
        <a:spcBef>
          <a:spcPct val="0"/>
        </a:spcBef>
        <a:spcAft>
          <a:spcPct val="0"/>
        </a:spcAft>
        <a:defRPr sz="4400">
          <a:solidFill>
            <a:schemeClr val="tx2"/>
          </a:solidFill>
          <a:latin typeface="Verdana" panose="020B0604030504040204" pitchFamily="34" charset="0"/>
        </a:defRPr>
      </a:lvl5pPr>
      <a:lvl6pPr marL="457200" algn="l" rtl="0" fontAlgn="base">
        <a:spcBef>
          <a:spcPct val="0"/>
        </a:spcBef>
        <a:spcAft>
          <a:spcPct val="0"/>
        </a:spcAft>
        <a:defRPr sz="4400">
          <a:solidFill>
            <a:schemeClr val="tx2"/>
          </a:solidFill>
          <a:latin typeface="Verdana" panose="020B0604030504040204" pitchFamily="34" charset="0"/>
        </a:defRPr>
      </a:lvl6pPr>
      <a:lvl7pPr marL="914400" algn="l" rtl="0" fontAlgn="base">
        <a:spcBef>
          <a:spcPct val="0"/>
        </a:spcBef>
        <a:spcAft>
          <a:spcPct val="0"/>
        </a:spcAft>
        <a:defRPr sz="4400">
          <a:solidFill>
            <a:schemeClr val="tx2"/>
          </a:solidFill>
          <a:latin typeface="Verdana" panose="020B0604030504040204" pitchFamily="34" charset="0"/>
        </a:defRPr>
      </a:lvl7pPr>
      <a:lvl8pPr marL="1371600" algn="l" rtl="0" fontAlgn="base">
        <a:spcBef>
          <a:spcPct val="0"/>
        </a:spcBef>
        <a:spcAft>
          <a:spcPct val="0"/>
        </a:spcAft>
        <a:defRPr sz="4400">
          <a:solidFill>
            <a:schemeClr val="tx2"/>
          </a:solidFill>
          <a:latin typeface="Verdana" panose="020B0604030504040204" pitchFamily="34" charset="0"/>
        </a:defRPr>
      </a:lvl8pPr>
      <a:lvl9pPr marL="1828800" algn="l" rtl="0" fontAlgn="base">
        <a:spcBef>
          <a:spcPct val="0"/>
        </a:spcBef>
        <a:spcAft>
          <a:spcPct val="0"/>
        </a:spcAft>
        <a:defRPr sz="4400">
          <a:solidFill>
            <a:schemeClr val="tx2"/>
          </a:solidFill>
          <a:latin typeface="Verdana" panose="020B0604030504040204" pitchFamily="34" charset="0"/>
        </a:defRPr>
      </a:lvl9pPr>
    </p:titleStyle>
    <p:bodyStyle>
      <a:lvl1pPr marL="342900" indent="-342900" algn="l" rtl="0" fontAlgn="base">
        <a:spcBef>
          <a:spcPct val="20000"/>
        </a:spcBef>
        <a:spcAft>
          <a:spcPct val="0"/>
        </a:spcAft>
        <a:buClr>
          <a:schemeClr val="folHlink"/>
        </a:buClr>
        <a:buSzPct val="75000"/>
        <a:buFont typeface="Wingdings" panose="05000000000000000000" pitchFamily="2" charset="2"/>
        <a:buChar char="n"/>
        <a:defRPr sz="3200" kern="1200">
          <a:solidFill>
            <a:schemeClr val="tx1"/>
          </a:solidFill>
          <a:latin typeface="+mn-lt"/>
          <a:ea typeface="+mn-ea"/>
          <a:cs typeface="+mn-cs"/>
        </a:defRPr>
      </a:lvl1pPr>
      <a:lvl2pPr marL="742950" indent="-285750" algn="l" rtl="0" fontAlgn="base">
        <a:spcBef>
          <a:spcPct val="20000"/>
        </a:spcBef>
        <a:spcAft>
          <a:spcPct val="0"/>
        </a:spcAft>
        <a:buClr>
          <a:schemeClr val="folHlink"/>
        </a:buClr>
        <a:buSzPct val="70000"/>
        <a:buFont typeface="Wingdings" panose="05000000000000000000" pitchFamily="2" charset="2"/>
        <a:buChar char="n"/>
        <a:defRPr sz="2800" kern="1200">
          <a:solidFill>
            <a:schemeClr val="tx1"/>
          </a:solidFill>
          <a:latin typeface="+mn-lt"/>
          <a:ea typeface="+mn-ea"/>
          <a:cs typeface="+mn-cs"/>
        </a:defRPr>
      </a:lvl2pPr>
      <a:lvl3pPr marL="1143000" indent="-228600" algn="l" rtl="0" fontAlgn="base">
        <a:spcBef>
          <a:spcPct val="20000"/>
        </a:spcBef>
        <a:spcAft>
          <a:spcPct val="0"/>
        </a:spcAft>
        <a:buClr>
          <a:schemeClr val="tx2"/>
        </a:buClr>
        <a:buChar char="•"/>
        <a:defRPr sz="2400" kern="1200">
          <a:solidFill>
            <a:schemeClr val="tx1"/>
          </a:solidFill>
          <a:latin typeface="+mn-lt"/>
          <a:ea typeface="+mn-ea"/>
          <a:cs typeface="+mn-cs"/>
        </a:defRPr>
      </a:lvl3pPr>
      <a:lvl4pPr marL="1600200" indent="-228600" algn="l" rtl="0" fontAlgn="base">
        <a:spcBef>
          <a:spcPct val="20000"/>
        </a:spcBef>
        <a:spcAft>
          <a:spcPct val="0"/>
        </a:spcAft>
        <a:buClr>
          <a:schemeClr val="hlink"/>
        </a:buClr>
        <a:buChar char="•"/>
        <a:defRPr sz="2000" kern="1200">
          <a:solidFill>
            <a:schemeClr val="tx1"/>
          </a:solidFill>
          <a:latin typeface="+mn-lt"/>
          <a:ea typeface="+mn-ea"/>
          <a:cs typeface="+mn-cs"/>
        </a:defRPr>
      </a:lvl4pPr>
      <a:lvl5pPr marL="2057400" indent="-228600" algn="l" rtl="0" fontAlgn="base">
        <a:spcBef>
          <a:spcPct val="20000"/>
        </a:spcBef>
        <a:spcAft>
          <a:spcPct val="0"/>
        </a:spcAft>
        <a:buClr>
          <a:schemeClr val="tx1"/>
        </a:buClr>
        <a:buSzPct val="8500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rgbClr val="CCECFF"/>
        </a:solidFill>
        <a:effectLst/>
      </p:bgPr>
    </p:bg>
    <p:spTree>
      <p:nvGrpSpPr>
        <p:cNvPr id="1" name=""/>
        <p:cNvGrpSpPr/>
        <p:nvPr/>
      </p:nvGrpSpPr>
      <p:grpSpPr>
        <a:xfrm>
          <a:off x="0" y="0"/>
          <a:ext cx="0" cy="0"/>
          <a:chOff x="0" y="0"/>
          <a:chExt cx="0" cy="0"/>
        </a:xfrm>
      </p:grpSpPr>
      <p:grpSp>
        <p:nvGrpSpPr>
          <p:cNvPr id="53319" name="Group 71"/>
          <p:cNvGrpSpPr>
            <a:grpSpLocks/>
          </p:cNvGrpSpPr>
          <p:nvPr/>
        </p:nvGrpSpPr>
        <p:grpSpPr bwMode="auto">
          <a:xfrm>
            <a:off x="1" y="1"/>
            <a:ext cx="12196233" cy="6867525"/>
            <a:chOff x="0" y="0"/>
            <a:chExt cx="5762" cy="4326"/>
          </a:xfrm>
        </p:grpSpPr>
        <p:sp>
          <p:nvSpPr>
            <p:cNvPr id="53251" name="Rectangle 3"/>
            <p:cNvSpPr>
              <a:spLocks noChangeArrowheads="1"/>
            </p:cNvSpPr>
            <p:nvPr userDrawn="1"/>
          </p:nvSpPr>
          <p:spPr bwMode="hidden">
            <a:xfrm>
              <a:off x="0" y="0"/>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2" name="Rectangle 4"/>
            <p:cNvSpPr>
              <a:spLocks noChangeArrowheads="1"/>
            </p:cNvSpPr>
            <p:nvPr userDrawn="1"/>
          </p:nvSpPr>
          <p:spPr bwMode="hidden">
            <a:xfrm>
              <a:off x="9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3" name="Rectangle 5"/>
            <p:cNvSpPr>
              <a:spLocks noChangeArrowheads="1"/>
            </p:cNvSpPr>
            <p:nvPr userDrawn="1"/>
          </p:nvSpPr>
          <p:spPr bwMode="hidden">
            <a:xfrm>
              <a:off x="19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4" name="Rectangle 6"/>
            <p:cNvSpPr>
              <a:spLocks noChangeArrowheads="1"/>
            </p:cNvSpPr>
            <p:nvPr userDrawn="1"/>
          </p:nvSpPr>
          <p:spPr bwMode="hidden">
            <a:xfrm>
              <a:off x="28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5" name="Rectangle 7"/>
            <p:cNvSpPr>
              <a:spLocks noChangeArrowheads="1"/>
            </p:cNvSpPr>
            <p:nvPr userDrawn="1"/>
          </p:nvSpPr>
          <p:spPr bwMode="hidden">
            <a:xfrm>
              <a:off x="38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6" name="Rectangle 8"/>
            <p:cNvSpPr>
              <a:spLocks noChangeArrowheads="1"/>
            </p:cNvSpPr>
            <p:nvPr userDrawn="1"/>
          </p:nvSpPr>
          <p:spPr bwMode="hidden">
            <a:xfrm>
              <a:off x="48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7" name="Rectangle 9"/>
            <p:cNvSpPr>
              <a:spLocks noChangeArrowheads="1"/>
            </p:cNvSpPr>
            <p:nvPr userDrawn="1"/>
          </p:nvSpPr>
          <p:spPr bwMode="hidden">
            <a:xfrm>
              <a:off x="57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8" name="Rectangle 10"/>
            <p:cNvSpPr>
              <a:spLocks noChangeArrowheads="1"/>
            </p:cNvSpPr>
            <p:nvPr userDrawn="1"/>
          </p:nvSpPr>
          <p:spPr bwMode="hidden">
            <a:xfrm>
              <a:off x="67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9" name="Rectangle 11"/>
            <p:cNvSpPr>
              <a:spLocks noChangeArrowheads="1"/>
            </p:cNvSpPr>
            <p:nvPr userDrawn="1"/>
          </p:nvSpPr>
          <p:spPr bwMode="hidden">
            <a:xfrm>
              <a:off x="76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0" name="Rectangle 12"/>
            <p:cNvSpPr>
              <a:spLocks noChangeArrowheads="1"/>
            </p:cNvSpPr>
            <p:nvPr userDrawn="1"/>
          </p:nvSpPr>
          <p:spPr bwMode="hidden">
            <a:xfrm>
              <a:off x="86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1" name="Rectangle 13"/>
            <p:cNvSpPr>
              <a:spLocks noChangeArrowheads="1"/>
            </p:cNvSpPr>
            <p:nvPr userDrawn="1"/>
          </p:nvSpPr>
          <p:spPr bwMode="hidden">
            <a:xfrm>
              <a:off x="96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2" name="Rectangle 14"/>
            <p:cNvSpPr>
              <a:spLocks noChangeArrowheads="1"/>
            </p:cNvSpPr>
            <p:nvPr userDrawn="1"/>
          </p:nvSpPr>
          <p:spPr bwMode="hidden">
            <a:xfrm>
              <a:off x="105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3" name="Rectangle 15"/>
            <p:cNvSpPr>
              <a:spLocks noChangeArrowheads="1"/>
            </p:cNvSpPr>
            <p:nvPr userDrawn="1"/>
          </p:nvSpPr>
          <p:spPr bwMode="hidden">
            <a:xfrm>
              <a:off x="115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4" name="Rectangle 16"/>
            <p:cNvSpPr>
              <a:spLocks noChangeArrowheads="1"/>
            </p:cNvSpPr>
            <p:nvPr userDrawn="1"/>
          </p:nvSpPr>
          <p:spPr bwMode="hidden">
            <a:xfrm>
              <a:off x="124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5" name="Rectangle 17"/>
            <p:cNvSpPr>
              <a:spLocks noChangeArrowheads="1"/>
            </p:cNvSpPr>
            <p:nvPr userDrawn="1"/>
          </p:nvSpPr>
          <p:spPr bwMode="hidden">
            <a:xfrm>
              <a:off x="134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6" name="Rectangle 18"/>
            <p:cNvSpPr>
              <a:spLocks noChangeArrowheads="1"/>
            </p:cNvSpPr>
            <p:nvPr userDrawn="1"/>
          </p:nvSpPr>
          <p:spPr bwMode="hidden">
            <a:xfrm>
              <a:off x="144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7" name="Rectangle 19"/>
            <p:cNvSpPr>
              <a:spLocks noChangeArrowheads="1"/>
            </p:cNvSpPr>
            <p:nvPr userDrawn="1"/>
          </p:nvSpPr>
          <p:spPr bwMode="hidden">
            <a:xfrm>
              <a:off x="153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8" name="Rectangle 20"/>
            <p:cNvSpPr>
              <a:spLocks noChangeArrowheads="1"/>
            </p:cNvSpPr>
            <p:nvPr userDrawn="1"/>
          </p:nvSpPr>
          <p:spPr bwMode="hidden">
            <a:xfrm>
              <a:off x="163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9" name="Rectangle 21"/>
            <p:cNvSpPr>
              <a:spLocks noChangeArrowheads="1"/>
            </p:cNvSpPr>
            <p:nvPr userDrawn="1"/>
          </p:nvSpPr>
          <p:spPr bwMode="hidden">
            <a:xfrm>
              <a:off x="172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0" name="Rectangle 22"/>
            <p:cNvSpPr>
              <a:spLocks noChangeArrowheads="1"/>
            </p:cNvSpPr>
            <p:nvPr userDrawn="1"/>
          </p:nvSpPr>
          <p:spPr bwMode="hidden">
            <a:xfrm>
              <a:off x="182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1" name="Rectangle 23"/>
            <p:cNvSpPr>
              <a:spLocks noChangeArrowheads="1"/>
            </p:cNvSpPr>
            <p:nvPr userDrawn="1"/>
          </p:nvSpPr>
          <p:spPr bwMode="hidden">
            <a:xfrm>
              <a:off x="192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2" name="Rectangle 24"/>
            <p:cNvSpPr>
              <a:spLocks noChangeArrowheads="1"/>
            </p:cNvSpPr>
            <p:nvPr userDrawn="1"/>
          </p:nvSpPr>
          <p:spPr bwMode="hidden">
            <a:xfrm>
              <a:off x="201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3" name="Rectangle 25"/>
            <p:cNvSpPr>
              <a:spLocks noChangeArrowheads="1"/>
            </p:cNvSpPr>
            <p:nvPr userDrawn="1"/>
          </p:nvSpPr>
          <p:spPr bwMode="hidden">
            <a:xfrm>
              <a:off x="211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4" name="Rectangle 26"/>
            <p:cNvSpPr>
              <a:spLocks noChangeArrowheads="1"/>
            </p:cNvSpPr>
            <p:nvPr userDrawn="1"/>
          </p:nvSpPr>
          <p:spPr bwMode="hidden">
            <a:xfrm>
              <a:off x="220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5" name="Rectangle 27"/>
            <p:cNvSpPr>
              <a:spLocks noChangeArrowheads="1"/>
            </p:cNvSpPr>
            <p:nvPr userDrawn="1"/>
          </p:nvSpPr>
          <p:spPr bwMode="hidden">
            <a:xfrm>
              <a:off x="230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6" name="Rectangle 28"/>
            <p:cNvSpPr>
              <a:spLocks noChangeArrowheads="1"/>
            </p:cNvSpPr>
            <p:nvPr userDrawn="1"/>
          </p:nvSpPr>
          <p:spPr bwMode="hidden">
            <a:xfrm>
              <a:off x="240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7" name="Rectangle 29"/>
            <p:cNvSpPr>
              <a:spLocks noChangeArrowheads="1"/>
            </p:cNvSpPr>
            <p:nvPr userDrawn="1"/>
          </p:nvSpPr>
          <p:spPr bwMode="hidden">
            <a:xfrm>
              <a:off x="249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8" name="Rectangle 30"/>
            <p:cNvSpPr>
              <a:spLocks noChangeArrowheads="1"/>
            </p:cNvSpPr>
            <p:nvPr userDrawn="1"/>
          </p:nvSpPr>
          <p:spPr bwMode="hidden">
            <a:xfrm>
              <a:off x="259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9" name="Rectangle 31"/>
            <p:cNvSpPr>
              <a:spLocks noChangeArrowheads="1"/>
            </p:cNvSpPr>
            <p:nvPr userDrawn="1"/>
          </p:nvSpPr>
          <p:spPr bwMode="hidden">
            <a:xfrm>
              <a:off x="268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0" name="Rectangle 32"/>
            <p:cNvSpPr>
              <a:spLocks noChangeArrowheads="1"/>
            </p:cNvSpPr>
            <p:nvPr userDrawn="1"/>
          </p:nvSpPr>
          <p:spPr bwMode="hidden">
            <a:xfrm>
              <a:off x="278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1" name="Rectangle 33"/>
            <p:cNvSpPr>
              <a:spLocks noChangeArrowheads="1"/>
            </p:cNvSpPr>
            <p:nvPr userDrawn="1"/>
          </p:nvSpPr>
          <p:spPr bwMode="hidden">
            <a:xfrm>
              <a:off x="288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2" name="Rectangle 34"/>
            <p:cNvSpPr>
              <a:spLocks noChangeArrowheads="1"/>
            </p:cNvSpPr>
            <p:nvPr userDrawn="1"/>
          </p:nvSpPr>
          <p:spPr bwMode="hidden">
            <a:xfrm>
              <a:off x="297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3" name="Rectangle 35"/>
            <p:cNvSpPr>
              <a:spLocks noChangeArrowheads="1"/>
            </p:cNvSpPr>
            <p:nvPr userDrawn="1"/>
          </p:nvSpPr>
          <p:spPr bwMode="hidden">
            <a:xfrm>
              <a:off x="307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4" name="Rectangle 36"/>
            <p:cNvSpPr>
              <a:spLocks noChangeArrowheads="1"/>
            </p:cNvSpPr>
            <p:nvPr userDrawn="1"/>
          </p:nvSpPr>
          <p:spPr bwMode="hidden">
            <a:xfrm>
              <a:off x="316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5" name="Rectangle 37"/>
            <p:cNvSpPr>
              <a:spLocks noChangeArrowheads="1"/>
            </p:cNvSpPr>
            <p:nvPr userDrawn="1"/>
          </p:nvSpPr>
          <p:spPr bwMode="hidden">
            <a:xfrm>
              <a:off x="326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6" name="Rectangle 38"/>
            <p:cNvSpPr>
              <a:spLocks noChangeArrowheads="1"/>
            </p:cNvSpPr>
            <p:nvPr userDrawn="1"/>
          </p:nvSpPr>
          <p:spPr bwMode="hidden">
            <a:xfrm>
              <a:off x="336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7" name="Rectangle 39"/>
            <p:cNvSpPr>
              <a:spLocks noChangeArrowheads="1"/>
            </p:cNvSpPr>
            <p:nvPr userDrawn="1"/>
          </p:nvSpPr>
          <p:spPr bwMode="hidden">
            <a:xfrm>
              <a:off x="345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8" name="Rectangle 40"/>
            <p:cNvSpPr>
              <a:spLocks noChangeArrowheads="1"/>
            </p:cNvSpPr>
            <p:nvPr userDrawn="1"/>
          </p:nvSpPr>
          <p:spPr bwMode="hidden">
            <a:xfrm>
              <a:off x="355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9" name="Rectangle 41"/>
            <p:cNvSpPr>
              <a:spLocks noChangeArrowheads="1"/>
            </p:cNvSpPr>
            <p:nvPr userDrawn="1"/>
          </p:nvSpPr>
          <p:spPr bwMode="hidden">
            <a:xfrm>
              <a:off x="364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0" name="Rectangle 42"/>
            <p:cNvSpPr>
              <a:spLocks noChangeArrowheads="1"/>
            </p:cNvSpPr>
            <p:nvPr userDrawn="1"/>
          </p:nvSpPr>
          <p:spPr bwMode="hidden">
            <a:xfrm>
              <a:off x="374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1" name="Rectangle 43"/>
            <p:cNvSpPr>
              <a:spLocks noChangeArrowheads="1"/>
            </p:cNvSpPr>
            <p:nvPr userDrawn="1"/>
          </p:nvSpPr>
          <p:spPr bwMode="hidden">
            <a:xfrm>
              <a:off x="384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2" name="Rectangle 44"/>
            <p:cNvSpPr>
              <a:spLocks noChangeArrowheads="1"/>
            </p:cNvSpPr>
            <p:nvPr userDrawn="1"/>
          </p:nvSpPr>
          <p:spPr bwMode="hidden">
            <a:xfrm>
              <a:off x="393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3" name="Rectangle 45"/>
            <p:cNvSpPr>
              <a:spLocks noChangeArrowheads="1"/>
            </p:cNvSpPr>
            <p:nvPr userDrawn="1"/>
          </p:nvSpPr>
          <p:spPr bwMode="hidden">
            <a:xfrm>
              <a:off x="403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4" name="Rectangle 46"/>
            <p:cNvSpPr>
              <a:spLocks noChangeArrowheads="1"/>
            </p:cNvSpPr>
            <p:nvPr userDrawn="1"/>
          </p:nvSpPr>
          <p:spPr bwMode="hidden">
            <a:xfrm>
              <a:off x="412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5" name="Rectangle 47"/>
            <p:cNvSpPr>
              <a:spLocks noChangeArrowheads="1"/>
            </p:cNvSpPr>
            <p:nvPr userDrawn="1"/>
          </p:nvSpPr>
          <p:spPr bwMode="hidden">
            <a:xfrm>
              <a:off x="422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6" name="Rectangle 48"/>
            <p:cNvSpPr>
              <a:spLocks noChangeArrowheads="1"/>
            </p:cNvSpPr>
            <p:nvPr userDrawn="1"/>
          </p:nvSpPr>
          <p:spPr bwMode="hidden">
            <a:xfrm>
              <a:off x="432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7" name="Rectangle 49"/>
            <p:cNvSpPr>
              <a:spLocks noChangeArrowheads="1"/>
            </p:cNvSpPr>
            <p:nvPr userDrawn="1"/>
          </p:nvSpPr>
          <p:spPr bwMode="hidden">
            <a:xfrm>
              <a:off x="441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8" name="Rectangle 50"/>
            <p:cNvSpPr>
              <a:spLocks noChangeArrowheads="1"/>
            </p:cNvSpPr>
            <p:nvPr userDrawn="1"/>
          </p:nvSpPr>
          <p:spPr bwMode="hidden">
            <a:xfrm>
              <a:off x="451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9" name="Rectangle 51"/>
            <p:cNvSpPr>
              <a:spLocks noChangeArrowheads="1"/>
            </p:cNvSpPr>
            <p:nvPr userDrawn="1"/>
          </p:nvSpPr>
          <p:spPr bwMode="hidden">
            <a:xfrm>
              <a:off x="460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0" name="Rectangle 52"/>
            <p:cNvSpPr>
              <a:spLocks noChangeArrowheads="1"/>
            </p:cNvSpPr>
            <p:nvPr userDrawn="1"/>
          </p:nvSpPr>
          <p:spPr bwMode="hidden">
            <a:xfrm>
              <a:off x="470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1" name="Rectangle 53"/>
            <p:cNvSpPr>
              <a:spLocks noChangeArrowheads="1"/>
            </p:cNvSpPr>
            <p:nvPr userDrawn="1"/>
          </p:nvSpPr>
          <p:spPr bwMode="hidden">
            <a:xfrm>
              <a:off x="480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2" name="Rectangle 54"/>
            <p:cNvSpPr>
              <a:spLocks noChangeArrowheads="1"/>
            </p:cNvSpPr>
            <p:nvPr userDrawn="1"/>
          </p:nvSpPr>
          <p:spPr bwMode="hidden">
            <a:xfrm>
              <a:off x="489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3" name="Rectangle 55"/>
            <p:cNvSpPr>
              <a:spLocks noChangeArrowheads="1"/>
            </p:cNvSpPr>
            <p:nvPr userDrawn="1"/>
          </p:nvSpPr>
          <p:spPr bwMode="hidden">
            <a:xfrm>
              <a:off x="499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4" name="Rectangle 56"/>
            <p:cNvSpPr>
              <a:spLocks noChangeArrowheads="1"/>
            </p:cNvSpPr>
            <p:nvPr userDrawn="1"/>
          </p:nvSpPr>
          <p:spPr bwMode="hidden">
            <a:xfrm>
              <a:off x="508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5" name="Rectangle 57"/>
            <p:cNvSpPr>
              <a:spLocks noChangeArrowheads="1"/>
            </p:cNvSpPr>
            <p:nvPr userDrawn="1"/>
          </p:nvSpPr>
          <p:spPr bwMode="hidden">
            <a:xfrm>
              <a:off x="518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6" name="Rectangle 58"/>
            <p:cNvSpPr>
              <a:spLocks noChangeArrowheads="1"/>
            </p:cNvSpPr>
            <p:nvPr userDrawn="1"/>
          </p:nvSpPr>
          <p:spPr bwMode="hidden">
            <a:xfrm>
              <a:off x="528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7" name="Rectangle 59"/>
            <p:cNvSpPr>
              <a:spLocks noChangeArrowheads="1"/>
            </p:cNvSpPr>
            <p:nvPr userDrawn="1"/>
          </p:nvSpPr>
          <p:spPr bwMode="hidden">
            <a:xfrm>
              <a:off x="537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8" name="Rectangle 60"/>
            <p:cNvSpPr>
              <a:spLocks noChangeArrowheads="1"/>
            </p:cNvSpPr>
            <p:nvPr userDrawn="1"/>
          </p:nvSpPr>
          <p:spPr bwMode="hidden">
            <a:xfrm>
              <a:off x="547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9" name="Rectangle 61"/>
            <p:cNvSpPr>
              <a:spLocks noChangeArrowheads="1"/>
            </p:cNvSpPr>
            <p:nvPr userDrawn="1"/>
          </p:nvSpPr>
          <p:spPr bwMode="hidden">
            <a:xfrm>
              <a:off x="556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10" name="Rectangle 62"/>
            <p:cNvSpPr>
              <a:spLocks noChangeArrowheads="1"/>
            </p:cNvSpPr>
            <p:nvPr userDrawn="1"/>
          </p:nvSpPr>
          <p:spPr bwMode="hidden">
            <a:xfrm>
              <a:off x="566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11" name="Rectangle 63"/>
            <p:cNvSpPr>
              <a:spLocks noChangeArrowheads="1"/>
            </p:cNvSpPr>
            <p:nvPr userDrawn="1"/>
          </p:nvSpPr>
          <p:spPr bwMode="hidden">
            <a:xfrm>
              <a:off x="431" y="0"/>
              <a:ext cx="5331" cy="4320"/>
            </a:xfrm>
            <a:prstGeom prst="rect">
              <a:avLst/>
            </a:prstGeom>
            <a:solidFill>
              <a:schemeClr val="accent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12" name="Rectangle 64"/>
            <p:cNvSpPr>
              <a:spLocks noChangeArrowheads="1"/>
            </p:cNvSpPr>
            <p:nvPr userDrawn="1"/>
          </p:nvSpPr>
          <p:spPr bwMode="blackGray">
            <a:xfrm>
              <a:off x="0" y="1081"/>
              <a:ext cx="4378" cy="47"/>
            </a:xfrm>
            <a:prstGeom prst="rect">
              <a:avLst/>
            </a:prstGeom>
            <a:solidFill>
              <a:schemeClr va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grpSp>
      <p:sp>
        <p:nvSpPr>
          <p:cNvPr id="53313" name="Rectangle 65"/>
          <p:cNvSpPr>
            <a:spLocks noGrp="1" noChangeArrowheads="1"/>
          </p:cNvSpPr>
          <p:nvPr>
            <p:ph type="title"/>
          </p:nvPr>
        </p:nvSpPr>
        <p:spPr bwMode="auto">
          <a:xfrm>
            <a:off x="1162051" y="854573"/>
            <a:ext cx="1088390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spAutoFit/>
          </a:bodyPr>
          <a:lstStyle/>
          <a:p>
            <a:pPr lvl="0"/>
            <a:r>
              <a:rPr lang="en-US" altLang="tr-TR" smtClean="0"/>
              <a:t>Click to edit Master title style</a:t>
            </a:r>
          </a:p>
        </p:txBody>
      </p:sp>
      <p:sp>
        <p:nvSpPr>
          <p:cNvPr id="53314" name="Rectangle 66"/>
          <p:cNvSpPr>
            <a:spLocks noGrp="1" noChangeArrowheads="1"/>
          </p:cNvSpPr>
          <p:nvPr>
            <p:ph type="body" idx="1"/>
          </p:nvPr>
        </p:nvSpPr>
        <p:spPr bwMode="auto">
          <a:xfrm>
            <a:off x="1217085" y="1905000"/>
            <a:ext cx="10814049"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tr-TR" smtClean="0"/>
              <a:t>Click to edit Master text styles</a:t>
            </a:r>
          </a:p>
          <a:p>
            <a:pPr lvl="1"/>
            <a:r>
              <a:rPr lang="en-US" altLang="tr-TR" smtClean="0"/>
              <a:t>Second level</a:t>
            </a:r>
          </a:p>
          <a:p>
            <a:pPr lvl="2"/>
            <a:r>
              <a:rPr lang="en-US" altLang="tr-TR" smtClean="0"/>
              <a:t>Third level</a:t>
            </a:r>
          </a:p>
          <a:p>
            <a:pPr lvl="3"/>
            <a:r>
              <a:rPr lang="en-US" altLang="tr-TR" smtClean="0"/>
              <a:t>Fourth level</a:t>
            </a:r>
          </a:p>
          <a:p>
            <a:pPr lvl="4"/>
            <a:r>
              <a:rPr lang="en-US" altLang="tr-TR" smtClean="0"/>
              <a:t>Fifth level</a:t>
            </a:r>
          </a:p>
        </p:txBody>
      </p:sp>
      <p:sp>
        <p:nvSpPr>
          <p:cNvPr id="53315" name="Rectangle 67"/>
          <p:cNvSpPr>
            <a:spLocks noGrp="1" noChangeArrowheads="1"/>
          </p:cNvSpPr>
          <p:nvPr>
            <p:ph type="dt" sz="half" idx="2"/>
          </p:nvPr>
        </p:nvSpPr>
        <p:spPr bwMode="auto">
          <a:xfrm>
            <a:off x="1536700" y="62865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spcBef>
                <a:spcPct val="0"/>
              </a:spcBef>
              <a:buClrTx/>
              <a:buSzTx/>
              <a:buFontTx/>
              <a:buNone/>
              <a:defRPr sz="1400"/>
            </a:lvl1pPr>
          </a:lstStyle>
          <a:p>
            <a:pPr fontAlgn="base">
              <a:spcAft>
                <a:spcPct val="0"/>
              </a:spcAft>
            </a:pPr>
            <a:endParaRPr lang="en-US" altLang="tr-TR">
              <a:solidFill>
                <a:srgbClr val="000000"/>
              </a:solidFill>
            </a:endParaRPr>
          </a:p>
        </p:txBody>
      </p:sp>
      <p:sp>
        <p:nvSpPr>
          <p:cNvPr id="53316" name="Rectangle 68"/>
          <p:cNvSpPr>
            <a:spLocks noGrp="1" noChangeArrowheads="1"/>
          </p:cNvSpPr>
          <p:nvPr>
            <p:ph type="ftr" sz="quarter" idx="3"/>
          </p:nvPr>
        </p:nvSpPr>
        <p:spPr bwMode="auto">
          <a:xfrm>
            <a:off x="4787900" y="62865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buClrTx/>
              <a:buSzTx/>
              <a:buFontTx/>
              <a:buNone/>
              <a:defRPr sz="1400"/>
            </a:lvl1pPr>
          </a:lstStyle>
          <a:p>
            <a:pPr algn="ctr" fontAlgn="base">
              <a:spcAft>
                <a:spcPct val="0"/>
              </a:spcAft>
            </a:pPr>
            <a:endParaRPr lang="en-US" altLang="tr-TR">
              <a:solidFill>
                <a:srgbClr val="000000"/>
              </a:solidFill>
            </a:endParaRPr>
          </a:p>
        </p:txBody>
      </p:sp>
      <p:sp>
        <p:nvSpPr>
          <p:cNvPr id="53317" name="Rectangle 69"/>
          <p:cNvSpPr>
            <a:spLocks noGrp="1" noChangeArrowheads="1"/>
          </p:cNvSpPr>
          <p:nvPr>
            <p:ph type="sldNum" sz="quarter" idx="4"/>
          </p:nvPr>
        </p:nvSpPr>
        <p:spPr bwMode="auto">
          <a:xfrm>
            <a:off x="9359900" y="62865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buClrTx/>
              <a:buSzTx/>
              <a:buFontTx/>
              <a:buNone/>
              <a:defRPr sz="1400"/>
            </a:lvl1pPr>
          </a:lstStyle>
          <a:p>
            <a:pPr fontAlgn="base">
              <a:spcAft>
                <a:spcPct val="0"/>
              </a:spcAft>
            </a:pPr>
            <a:fld id="{7D5DC41C-6AA6-41B0-9DD3-3A03A7C50B5F}" type="slidenum">
              <a:rPr lang="en-US" altLang="tr-TR">
                <a:solidFill>
                  <a:srgbClr val="000000"/>
                </a:solidFill>
              </a:rPr>
              <a:pPr fontAlgn="base">
                <a:spcAft>
                  <a:spcPct val="0"/>
                </a:spcAft>
              </a:pPr>
              <a:t>‹#›</a:t>
            </a:fld>
            <a:endParaRPr lang="en-US" altLang="tr-TR">
              <a:solidFill>
                <a:srgbClr val="000000"/>
              </a:solidFill>
            </a:endParaRPr>
          </a:p>
        </p:txBody>
      </p:sp>
    </p:spTree>
    <p:extLst>
      <p:ext uri="{BB962C8B-B14F-4D97-AF65-F5344CB8AC3E}">
        <p14:creationId xmlns:p14="http://schemas.microsoft.com/office/powerpoint/2010/main" val="2150287955"/>
      </p:ext>
    </p:extLst>
  </p:cSld>
  <p:clrMap bg1="lt1" tx1="dk1" bg2="lt2" tx2="dk2" accent1="accent1" accent2="accent2" accent3="accent3" accent4="accent4" accent5="accent5" accent6="accent6" hlink="hlink" folHlink="folHlink"/>
  <p:sldLayoutIdLst>
    <p:sldLayoutId id="2147483671" r:id="rId1"/>
  </p:sldLayoutIdLst>
  <p:txStyles>
    <p:titleStyle>
      <a:lvl1pPr algn="l" rtl="0" fontAlgn="base">
        <a:spcBef>
          <a:spcPct val="0"/>
        </a:spcBef>
        <a:spcAft>
          <a:spcPct val="0"/>
        </a:spcAft>
        <a:defRPr sz="4400" kern="1200">
          <a:solidFill>
            <a:schemeClr val="tx2"/>
          </a:solidFill>
          <a:latin typeface="+mj-lt"/>
          <a:ea typeface="+mj-ea"/>
          <a:cs typeface="+mj-cs"/>
        </a:defRPr>
      </a:lvl1pPr>
      <a:lvl2pPr algn="l" rtl="0" fontAlgn="base">
        <a:spcBef>
          <a:spcPct val="0"/>
        </a:spcBef>
        <a:spcAft>
          <a:spcPct val="0"/>
        </a:spcAft>
        <a:defRPr sz="4400">
          <a:solidFill>
            <a:schemeClr val="tx2"/>
          </a:solidFill>
          <a:latin typeface="Verdana" panose="020B0604030504040204" pitchFamily="34" charset="0"/>
        </a:defRPr>
      </a:lvl2pPr>
      <a:lvl3pPr algn="l" rtl="0" fontAlgn="base">
        <a:spcBef>
          <a:spcPct val="0"/>
        </a:spcBef>
        <a:spcAft>
          <a:spcPct val="0"/>
        </a:spcAft>
        <a:defRPr sz="4400">
          <a:solidFill>
            <a:schemeClr val="tx2"/>
          </a:solidFill>
          <a:latin typeface="Verdana" panose="020B0604030504040204" pitchFamily="34" charset="0"/>
        </a:defRPr>
      </a:lvl3pPr>
      <a:lvl4pPr algn="l" rtl="0" fontAlgn="base">
        <a:spcBef>
          <a:spcPct val="0"/>
        </a:spcBef>
        <a:spcAft>
          <a:spcPct val="0"/>
        </a:spcAft>
        <a:defRPr sz="4400">
          <a:solidFill>
            <a:schemeClr val="tx2"/>
          </a:solidFill>
          <a:latin typeface="Verdana" panose="020B0604030504040204" pitchFamily="34" charset="0"/>
        </a:defRPr>
      </a:lvl4pPr>
      <a:lvl5pPr algn="l" rtl="0" fontAlgn="base">
        <a:spcBef>
          <a:spcPct val="0"/>
        </a:spcBef>
        <a:spcAft>
          <a:spcPct val="0"/>
        </a:spcAft>
        <a:defRPr sz="4400">
          <a:solidFill>
            <a:schemeClr val="tx2"/>
          </a:solidFill>
          <a:latin typeface="Verdana" panose="020B0604030504040204" pitchFamily="34" charset="0"/>
        </a:defRPr>
      </a:lvl5pPr>
      <a:lvl6pPr marL="457200" algn="l" rtl="0" fontAlgn="base">
        <a:spcBef>
          <a:spcPct val="0"/>
        </a:spcBef>
        <a:spcAft>
          <a:spcPct val="0"/>
        </a:spcAft>
        <a:defRPr sz="4400">
          <a:solidFill>
            <a:schemeClr val="tx2"/>
          </a:solidFill>
          <a:latin typeface="Verdana" panose="020B0604030504040204" pitchFamily="34" charset="0"/>
        </a:defRPr>
      </a:lvl6pPr>
      <a:lvl7pPr marL="914400" algn="l" rtl="0" fontAlgn="base">
        <a:spcBef>
          <a:spcPct val="0"/>
        </a:spcBef>
        <a:spcAft>
          <a:spcPct val="0"/>
        </a:spcAft>
        <a:defRPr sz="4400">
          <a:solidFill>
            <a:schemeClr val="tx2"/>
          </a:solidFill>
          <a:latin typeface="Verdana" panose="020B0604030504040204" pitchFamily="34" charset="0"/>
        </a:defRPr>
      </a:lvl7pPr>
      <a:lvl8pPr marL="1371600" algn="l" rtl="0" fontAlgn="base">
        <a:spcBef>
          <a:spcPct val="0"/>
        </a:spcBef>
        <a:spcAft>
          <a:spcPct val="0"/>
        </a:spcAft>
        <a:defRPr sz="4400">
          <a:solidFill>
            <a:schemeClr val="tx2"/>
          </a:solidFill>
          <a:latin typeface="Verdana" panose="020B0604030504040204" pitchFamily="34" charset="0"/>
        </a:defRPr>
      </a:lvl8pPr>
      <a:lvl9pPr marL="1828800" algn="l" rtl="0" fontAlgn="base">
        <a:spcBef>
          <a:spcPct val="0"/>
        </a:spcBef>
        <a:spcAft>
          <a:spcPct val="0"/>
        </a:spcAft>
        <a:defRPr sz="4400">
          <a:solidFill>
            <a:schemeClr val="tx2"/>
          </a:solidFill>
          <a:latin typeface="Verdana" panose="020B0604030504040204" pitchFamily="34" charset="0"/>
        </a:defRPr>
      </a:lvl9pPr>
    </p:titleStyle>
    <p:bodyStyle>
      <a:lvl1pPr marL="342900" indent="-342900" algn="l" rtl="0" fontAlgn="base">
        <a:spcBef>
          <a:spcPct val="20000"/>
        </a:spcBef>
        <a:spcAft>
          <a:spcPct val="0"/>
        </a:spcAft>
        <a:buClr>
          <a:schemeClr val="folHlink"/>
        </a:buClr>
        <a:buSzPct val="75000"/>
        <a:buFont typeface="Wingdings" panose="05000000000000000000" pitchFamily="2" charset="2"/>
        <a:buChar char="n"/>
        <a:defRPr sz="3200" kern="1200">
          <a:solidFill>
            <a:schemeClr val="tx1"/>
          </a:solidFill>
          <a:latin typeface="+mn-lt"/>
          <a:ea typeface="+mn-ea"/>
          <a:cs typeface="+mn-cs"/>
        </a:defRPr>
      </a:lvl1pPr>
      <a:lvl2pPr marL="742950" indent="-285750" algn="l" rtl="0" fontAlgn="base">
        <a:spcBef>
          <a:spcPct val="20000"/>
        </a:spcBef>
        <a:spcAft>
          <a:spcPct val="0"/>
        </a:spcAft>
        <a:buClr>
          <a:schemeClr val="folHlink"/>
        </a:buClr>
        <a:buSzPct val="70000"/>
        <a:buFont typeface="Wingdings" panose="05000000000000000000" pitchFamily="2" charset="2"/>
        <a:buChar char="n"/>
        <a:defRPr sz="2800" kern="1200">
          <a:solidFill>
            <a:schemeClr val="tx1"/>
          </a:solidFill>
          <a:latin typeface="+mn-lt"/>
          <a:ea typeface="+mn-ea"/>
          <a:cs typeface="+mn-cs"/>
        </a:defRPr>
      </a:lvl2pPr>
      <a:lvl3pPr marL="1143000" indent="-228600" algn="l" rtl="0" fontAlgn="base">
        <a:spcBef>
          <a:spcPct val="20000"/>
        </a:spcBef>
        <a:spcAft>
          <a:spcPct val="0"/>
        </a:spcAft>
        <a:buClr>
          <a:schemeClr val="tx2"/>
        </a:buClr>
        <a:buChar char="•"/>
        <a:defRPr sz="2400" kern="1200">
          <a:solidFill>
            <a:schemeClr val="tx1"/>
          </a:solidFill>
          <a:latin typeface="+mn-lt"/>
          <a:ea typeface="+mn-ea"/>
          <a:cs typeface="+mn-cs"/>
        </a:defRPr>
      </a:lvl3pPr>
      <a:lvl4pPr marL="1600200" indent="-228600" algn="l" rtl="0" fontAlgn="base">
        <a:spcBef>
          <a:spcPct val="20000"/>
        </a:spcBef>
        <a:spcAft>
          <a:spcPct val="0"/>
        </a:spcAft>
        <a:buClr>
          <a:schemeClr val="hlink"/>
        </a:buClr>
        <a:buChar char="•"/>
        <a:defRPr sz="2000" kern="1200">
          <a:solidFill>
            <a:schemeClr val="tx1"/>
          </a:solidFill>
          <a:latin typeface="+mn-lt"/>
          <a:ea typeface="+mn-ea"/>
          <a:cs typeface="+mn-cs"/>
        </a:defRPr>
      </a:lvl4pPr>
      <a:lvl5pPr marL="2057400" indent="-228600" algn="l" rtl="0" fontAlgn="base">
        <a:spcBef>
          <a:spcPct val="20000"/>
        </a:spcBef>
        <a:spcAft>
          <a:spcPct val="0"/>
        </a:spcAft>
        <a:buClr>
          <a:schemeClr val="tx1"/>
        </a:buClr>
        <a:buSzPct val="8500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rgbClr val="CCECFF"/>
        </a:solidFill>
        <a:effectLst/>
      </p:bgPr>
    </p:bg>
    <p:spTree>
      <p:nvGrpSpPr>
        <p:cNvPr id="1" name=""/>
        <p:cNvGrpSpPr/>
        <p:nvPr/>
      </p:nvGrpSpPr>
      <p:grpSpPr>
        <a:xfrm>
          <a:off x="0" y="0"/>
          <a:ext cx="0" cy="0"/>
          <a:chOff x="0" y="0"/>
          <a:chExt cx="0" cy="0"/>
        </a:xfrm>
      </p:grpSpPr>
      <p:grpSp>
        <p:nvGrpSpPr>
          <p:cNvPr id="53319" name="Group 71"/>
          <p:cNvGrpSpPr>
            <a:grpSpLocks/>
          </p:cNvGrpSpPr>
          <p:nvPr/>
        </p:nvGrpSpPr>
        <p:grpSpPr bwMode="auto">
          <a:xfrm>
            <a:off x="1" y="1"/>
            <a:ext cx="12196233" cy="6867525"/>
            <a:chOff x="0" y="0"/>
            <a:chExt cx="5762" cy="4326"/>
          </a:xfrm>
        </p:grpSpPr>
        <p:sp>
          <p:nvSpPr>
            <p:cNvPr id="53251" name="Rectangle 3"/>
            <p:cNvSpPr>
              <a:spLocks noChangeArrowheads="1"/>
            </p:cNvSpPr>
            <p:nvPr userDrawn="1"/>
          </p:nvSpPr>
          <p:spPr bwMode="hidden">
            <a:xfrm>
              <a:off x="0" y="0"/>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2" name="Rectangle 4"/>
            <p:cNvSpPr>
              <a:spLocks noChangeArrowheads="1"/>
            </p:cNvSpPr>
            <p:nvPr userDrawn="1"/>
          </p:nvSpPr>
          <p:spPr bwMode="hidden">
            <a:xfrm>
              <a:off x="9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3" name="Rectangle 5"/>
            <p:cNvSpPr>
              <a:spLocks noChangeArrowheads="1"/>
            </p:cNvSpPr>
            <p:nvPr userDrawn="1"/>
          </p:nvSpPr>
          <p:spPr bwMode="hidden">
            <a:xfrm>
              <a:off x="19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4" name="Rectangle 6"/>
            <p:cNvSpPr>
              <a:spLocks noChangeArrowheads="1"/>
            </p:cNvSpPr>
            <p:nvPr userDrawn="1"/>
          </p:nvSpPr>
          <p:spPr bwMode="hidden">
            <a:xfrm>
              <a:off x="28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5" name="Rectangle 7"/>
            <p:cNvSpPr>
              <a:spLocks noChangeArrowheads="1"/>
            </p:cNvSpPr>
            <p:nvPr userDrawn="1"/>
          </p:nvSpPr>
          <p:spPr bwMode="hidden">
            <a:xfrm>
              <a:off x="38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6" name="Rectangle 8"/>
            <p:cNvSpPr>
              <a:spLocks noChangeArrowheads="1"/>
            </p:cNvSpPr>
            <p:nvPr userDrawn="1"/>
          </p:nvSpPr>
          <p:spPr bwMode="hidden">
            <a:xfrm>
              <a:off x="48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7" name="Rectangle 9"/>
            <p:cNvSpPr>
              <a:spLocks noChangeArrowheads="1"/>
            </p:cNvSpPr>
            <p:nvPr userDrawn="1"/>
          </p:nvSpPr>
          <p:spPr bwMode="hidden">
            <a:xfrm>
              <a:off x="57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8" name="Rectangle 10"/>
            <p:cNvSpPr>
              <a:spLocks noChangeArrowheads="1"/>
            </p:cNvSpPr>
            <p:nvPr userDrawn="1"/>
          </p:nvSpPr>
          <p:spPr bwMode="hidden">
            <a:xfrm>
              <a:off x="67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9" name="Rectangle 11"/>
            <p:cNvSpPr>
              <a:spLocks noChangeArrowheads="1"/>
            </p:cNvSpPr>
            <p:nvPr userDrawn="1"/>
          </p:nvSpPr>
          <p:spPr bwMode="hidden">
            <a:xfrm>
              <a:off x="76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0" name="Rectangle 12"/>
            <p:cNvSpPr>
              <a:spLocks noChangeArrowheads="1"/>
            </p:cNvSpPr>
            <p:nvPr userDrawn="1"/>
          </p:nvSpPr>
          <p:spPr bwMode="hidden">
            <a:xfrm>
              <a:off x="86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1" name="Rectangle 13"/>
            <p:cNvSpPr>
              <a:spLocks noChangeArrowheads="1"/>
            </p:cNvSpPr>
            <p:nvPr userDrawn="1"/>
          </p:nvSpPr>
          <p:spPr bwMode="hidden">
            <a:xfrm>
              <a:off x="96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2" name="Rectangle 14"/>
            <p:cNvSpPr>
              <a:spLocks noChangeArrowheads="1"/>
            </p:cNvSpPr>
            <p:nvPr userDrawn="1"/>
          </p:nvSpPr>
          <p:spPr bwMode="hidden">
            <a:xfrm>
              <a:off x="105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3" name="Rectangle 15"/>
            <p:cNvSpPr>
              <a:spLocks noChangeArrowheads="1"/>
            </p:cNvSpPr>
            <p:nvPr userDrawn="1"/>
          </p:nvSpPr>
          <p:spPr bwMode="hidden">
            <a:xfrm>
              <a:off x="115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4" name="Rectangle 16"/>
            <p:cNvSpPr>
              <a:spLocks noChangeArrowheads="1"/>
            </p:cNvSpPr>
            <p:nvPr userDrawn="1"/>
          </p:nvSpPr>
          <p:spPr bwMode="hidden">
            <a:xfrm>
              <a:off x="124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5" name="Rectangle 17"/>
            <p:cNvSpPr>
              <a:spLocks noChangeArrowheads="1"/>
            </p:cNvSpPr>
            <p:nvPr userDrawn="1"/>
          </p:nvSpPr>
          <p:spPr bwMode="hidden">
            <a:xfrm>
              <a:off x="134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6" name="Rectangle 18"/>
            <p:cNvSpPr>
              <a:spLocks noChangeArrowheads="1"/>
            </p:cNvSpPr>
            <p:nvPr userDrawn="1"/>
          </p:nvSpPr>
          <p:spPr bwMode="hidden">
            <a:xfrm>
              <a:off x="144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7" name="Rectangle 19"/>
            <p:cNvSpPr>
              <a:spLocks noChangeArrowheads="1"/>
            </p:cNvSpPr>
            <p:nvPr userDrawn="1"/>
          </p:nvSpPr>
          <p:spPr bwMode="hidden">
            <a:xfrm>
              <a:off x="153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8" name="Rectangle 20"/>
            <p:cNvSpPr>
              <a:spLocks noChangeArrowheads="1"/>
            </p:cNvSpPr>
            <p:nvPr userDrawn="1"/>
          </p:nvSpPr>
          <p:spPr bwMode="hidden">
            <a:xfrm>
              <a:off x="163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9" name="Rectangle 21"/>
            <p:cNvSpPr>
              <a:spLocks noChangeArrowheads="1"/>
            </p:cNvSpPr>
            <p:nvPr userDrawn="1"/>
          </p:nvSpPr>
          <p:spPr bwMode="hidden">
            <a:xfrm>
              <a:off x="172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0" name="Rectangle 22"/>
            <p:cNvSpPr>
              <a:spLocks noChangeArrowheads="1"/>
            </p:cNvSpPr>
            <p:nvPr userDrawn="1"/>
          </p:nvSpPr>
          <p:spPr bwMode="hidden">
            <a:xfrm>
              <a:off x="182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1" name="Rectangle 23"/>
            <p:cNvSpPr>
              <a:spLocks noChangeArrowheads="1"/>
            </p:cNvSpPr>
            <p:nvPr userDrawn="1"/>
          </p:nvSpPr>
          <p:spPr bwMode="hidden">
            <a:xfrm>
              <a:off x="192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2" name="Rectangle 24"/>
            <p:cNvSpPr>
              <a:spLocks noChangeArrowheads="1"/>
            </p:cNvSpPr>
            <p:nvPr userDrawn="1"/>
          </p:nvSpPr>
          <p:spPr bwMode="hidden">
            <a:xfrm>
              <a:off x="201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3" name="Rectangle 25"/>
            <p:cNvSpPr>
              <a:spLocks noChangeArrowheads="1"/>
            </p:cNvSpPr>
            <p:nvPr userDrawn="1"/>
          </p:nvSpPr>
          <p:spPr bwMode="hidden">
            <a:xfrm>
              <a:off x="211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4" name="Rectangle 26"/>
            <p:cNvSpPr>
              <a:spLocks noChangeArrowheads="1"/>
            </p:cNvSpPr>
            <p:nvPr userDrawn="1"/>
          </p:nvSpPr>
          <p:spPr bwMode="hidden">
            <a:xfrm>
              <a:off x="220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5" name="Rectangle 27"/>
            <p:cNvSpPr>
              <a:spLocks noChangeArrowheads="1"/>
            </p:cNvSpPr>
            <p:nvPr userDrawn="1"/>
          </p:nvSpPr>
          <p:spPr bwMode="hidden">
            <a:xfrm>
              <a:off x="230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6" name="Rectangle 28"/>
            <p:cNvSpPr>
              <a:spLocks noChangeArrowheads="1"/>
            </p:cNvSpPr>
            <p:nvPr userDrawn="1"/>
          </p:nvSpPr>
          <p:spPr bwMode="hidden">
            <a:xfrm>
              <a:off x="240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7" name="Rectangle 29"/>
            <p:cNvSpPr>
              <a:spLocks noChangeArrowheads="1"/>
            </p:cNvSpPr>
            <p:nvPr userDrawn="1"/>
          </p:nvSpPr>
          <p:spPr bwMode="hidden">
            <a:xfrm>
              <a:off x="249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8" name="Rectangle 30"/>
            <p:cNvSpPr>
              <a:spLocks noChangeArrowheads="1"/>
            </p:cNvSpPr>
            <p:nvPr userDrawn="1"/>
          </p:nvSpPr>
          <p:spPr bwMode="hidden">
            <a:xfrm>
              <a:off x="259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9" name="Rectangle 31"/>
            <p:cNvSpPr>
              <a:spLocks noChangeArrowheads="1"/>
            </p:cNvSpPr>
            <p:nvPr userDrawn="1"/>
          </p:nvSpPr>
          <p:spPr bwMode="hidden">
            <a:xfrm>
              <a:off x="268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0" name="Rectangle 32"/>
            <p:cNvSpPr>
              <a:spLocks noChangeArrowheads="1"/>
            </p:cNvSpPr>
            <p:nvPr userDrawn="1"/>
          </p:nvSpPr>
          <p:spPr bwMode="hidden">
            <a:xfrm>
              <a:off x="278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1" name="Rectangle 33"/>
            <p:cNvSpPr>
              <a:spLocks noChangeArrowheads="1"/>
            </p:cNvSpPr>
            <p:nvPr userDrawn="1"/>
          </p:nvSpPr>
          <p:spPr bwMode="hidden">
            <a:xfrm>
              <a:off x="288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2" name="Rectangle 34"/>
            <p:cNvSpPr>
              <a:spLocks noChangeArrowheads="1"/>
            </p:cNvSpPr>
            <p:nvPr userDrawn="1"/>
          </p:nvSpPr>
          <p:spPr bwMode="hidden">
            <a:xfrm>
              <a:off x="297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3" name="Rectangle 35"/>
            <p:cNvSpPr>
              <a:spLocks noChangeArrowheads="1"/>
            </p:cNvSpPr>
            <p:nvPr userDrawn="1"/>
          </p:nvSpPr>
          <p:spPr bwMode="hidden">
            <a:xfrm>
              <a:off x="307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4" name="Rectangle 36"/>
            <p:cNvSpPr>
              <a:spLocks noChangeArrowheads="1"/>
            </p:cNvSpPr>
            <p:nvPr userDrawn="1"/>
          </p:nvSpPr>
          <p:spPr bwMode="hidden">
            <a:xfrm>
              <a:off x="316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5" name="Rectangle 37"/>
            <p:cNvSpPr>
              <a:spLocks noChangeArrowheads="1"/>
            </p:cNvSpPr>
            <p:nvPr userDrawn="1"/>
          </p:nvSpPr>
          <p:spPr bwMode="hidden">
            <a:xfrm>
              <a:off x="326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6" name="Rectangle 38"/>
            <p:cNvSpPr>
              <a:spLocks noChangeArrowheads="1"/>
            </p:cNvSpPr>
            <p:nvPr userDrawn="1"/>
          </p:nvSpPr>
          <p:spPr bwMode="hidden">
            <a:xfrm>
              <a:off x="336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7" name="Rectangle 39"/>
            <p:cNvSpPr>
              <a:spLocks noChangeArrowheads="1"/>
            </p:cNvSpPr>
            <p:nvPr userDrawn="1"/>
          </p:nvSpPr>
          <p:spPr bwMode="hidden">
            <a:xfrm>
              <a:off x="345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8" name="Rectangle 40"/>
            <p:cNvSpPr>
              <a:spLocks noChangeArrowheads="1"/>
            </p:cNvSpPr>
            <p:nvPr userDrawn="1"/>
          </p:nvSpPr>
          <p:spPr bwMode="hidden">
            <a:xfrm>
              <a:off x="355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9" name="Rectangle 41"/>
            <p:cNvSpPr>
              <a:spLocks noChangeArrowheads="1"/>
            </p:cNvSpPr>
            <p:nvPr userDrawn="1"/>
          </p:nvSpPr>
          <p:spPr bwMode="hidden">
            <a:xfrm>
              <a:off x="364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0" name="Rectangle 42"/>
            <p:cNvSpPr>
              <a:spLocks noChangeArrowheads="1"/>
            </p:cNvSpPr>
            <p:nvPr userDrawn="1"/>
          </p:nvSpPr>
          <p:spPr bwMode="hidden">
            <a:xfrm>
              <a:off x="374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1" name="Rectangle 43"/>
            <p:cNvSpPr>
              <a:spLocks noChangeArrowheads="1"/>
            </p:cNvSpPr>
            <p:nvPr userDrawn="1"/>
          </p:nvSpPr>
          <p:spPr bwMode="hidden">
            <a:xfrm>
              <a:off x="384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2" name="Rectangle 44"/>
            <p:cNvSpPr>
              <a:spLocks noChangeArrowheads="1"/>
            </p:cNvSpPr>
            <p:nvPr userDrawn="1"/>
          </p:nvSpPr>
          <p:spPr bwMode="hidden">
            <a:xfrm>
              <a:off x="393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3" name="Rectangle 45"/>
            <p:cNvSpPr>
              <a:spLocks noChangeArrowheads="1"/>
            </p:cNvSpPr>
            <p:nvPr userDrawn="1"/>
          </p:nvSpPr>
          <p:spPr bwMode="hidden">
            <a:xfrm>
              <a:off x="403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4" name="Rectangle 46"/>
            <p:cNvSpPr>
              <a:spLocks noChangeArrowheads="1"/>
            </p:cNvSpPr>
            <p:nvPr userDrawn="1"/>
          </p:nvSpPr>
          <p:spPr bwMode="hidden">
            <a:xfrm>
              <a:off x="412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5" name="Rectangle 47"/>
            <p:cNvSpPr>
              <a:spLocks noChangeArrowheads="1"/>
            </p:cNvSpPr>
            <p:nvPr userDrawn="1"/>
          </p:nvSpPr>
          <p:spPr bwMode="hidden">
            <a:xfrm>
              <a:off x="422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6" name="Rectangle 48"/>
            <p:cNvSpPr>
              <a:spLocks noChangeArrowheads="1"/>
            </p:cNvSpPr>
            <p:nvPr userDrawn="1"/>
          </p:nvSpPr>
          <p:spPr bwMode="hidden">
            <a:xfrm>
              <a:off x="432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7" name="Rectangle 49"/>
            <p:cNvSpPr>
              <a:spLocks noChangeArrowheads="1"/>
            </p:cNvSpPr>
            <p:nvPr userDrawn="1"/>
          </p:nvSpPr>
          <p:spPr bwMode="hidden">
            <a:xfrm>
              <a:off x="441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8" name="Rectangle 50"/>
            <p:cNvSpPr>
              <a:spLocks noChangeArrowheads="1"/>
            </p:cNvSpPr>
            <p:nvPr userDrawn="1"/>
          </p:nvSpPr>
          <p:spPr bwMode="hidden">
            <a:xfrm>
              <a:off x="451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9" name="Rectangle 51"/>
            <p:cNvSpPr>
              <a:spLocks noChangeArrowheads="1"/>
            </p:cNvSpPr>
            <p:nvPr userDrawn="1"/>
          </p:nvSpPr>
          <p:spPr bwMode="hidden">
            <a:xfrm>
              <a:off x="460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0" name="Rectangle 52"/>
            <p:cNvSpPr>
              <a:spLocks noChangeArrowheads="1"/>
            </p:cNvSpPr>
            <p:nvPr userDrawn="1"/>
          </p:nvSpPr>
          <p:spPr bwMode="hidden">
            <a:xfrm>
              <a:off x="470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1" name="Rectangle 53"/>
            <p:cNvSpPr>
              <a:spLocks noChangeArrowheads="1"/>
            </p:cNvSpPr>
            <p:nvPr userDrawn="1"/>
          </p:nvSpPr>
          <p:spPr bwMode="hidden">
            <a:xfrm>
              <a:off x="480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2" name="Rectangle 54"/>
            <p:cNvSpPr>
              <a:spLocks noChangeArrowheads="1"/>
            </p:cNvSpPr>
            <p:nvPr userDrawn="1"/>
          </p:nvSpPr>
          <p:spPr bwMode="hidden">
            <a:xfrm>
              <a:off x="489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3" name="Rectangle 55"/>
            <p:cNvSpPr>
              <a:spLocks noChangeArrowheads="1"/>
            </p:cNvSpPr>
            <p:nvPr userDrawn="1"/>
          </p:nvSpPr>
          <p:spPr bwMode="hidden">
            <a:xfrm>
              <a:off x="499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4" name="Rectangle 56"/>
            <p:cNvSpPr>
              <a:spLocks noChangeArrowheads="1"/>
            </p:cNvSpPr>
            <p:nvPr userDrawn="1"/>
          </p:nvSpPr>
          <p:spPr bwMode="hidden">
            <a:xfrm>
              <a:off x="508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5" name="Rectangle 57"/>
            <p:cNvSpPr>
              <a:spLocks noChangeArrowheads="1"/>
            </p:cNvSpPr>
            <p:nvPr userDrawn="1"/>
          </p:nvSpPr>
          <p:spPr bwMode="hidden">
            <a:xfrm>
              <a:off x="518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6" name="Rectangle 58"/>
            <p:cNvSpPr>
              <a:spLocks noChangeArrowheads="1"/>
            </p:cNvSpPr>
            <p:nvPr userDrawn="1"/>
          </p:nvSpPr>
          <p:spPr bwMode="hidden">
            <a:xfrm>
              <a:off x="528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7" name="Rectangle 59"/>
            <p:cNvSpPr>
              <a:spLocks noChangeArrowheads="1"/>
            </p:cNvSpPr>
            <p:nvPr userDrawn="1"/>
          </p:nvSpPr>
          <p:spPr bwMode="hidden">
            <a:xfrm>
              <a:off x="537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8" name="Rectangle 60"/>
            <p:cNvSpPr>
              <a:spLocks noChangeArrowheads="1"/>
            </p:cNvSpPr>
            <p:nvPr userDrawn="1"/>
          </p:nvSpPr>
          <p:spPr bwMode="hidden">
            <a:xfrm>
              <a:off x="547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9" name="Rectangle 61"/>
            <p:cNvSpPr>
              <a:spLocks noChangeArrowheads="1"/>
            </p:cNvSpPr>
            <p:nvPr userDrawn="1"/>
          </p:nvSpPr>
          <p:spPr bwMode="hidden">
            <a:xfrm>
              <a:off x="556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10" name="Rectangle 62"/>
            <p:cNvSpPr>
              <a:spLocks noChangeArrowheads="1"/>
            </p:cNvSpPr>
            <p:nvPr userDrawn="1"/>
          </p:nvSpPr>
          <p:spPr bwMode="hidden">
            <a:xfrm>
              <a:off x="566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11" name="Rectangle 63"/>
            <p:cNvSpPr>
              <a:spLocks noChangeArrowheads="1"/>
            </p:cNvSpPr>
            <p:nvPr userDrawn="1"/>
          </p:nvSpPr>
          <p:spPr bwMode="hidden">
            <a:xfrm>
              <a:off x="431" y="0"/>
              <a:ext cx="5331" cy="4320"/>
            </a:xfrm>
            <a:prstGeom prst="rect">
              <a:avLst/>
            </a:prstGeom>
            <a:solidFill>
              <a:schemeClr val="accent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12" name="Rectangle 64"/>
            <p:cNvSpPr>
              <a:spLocks noChangeArrowheads="1"/>
            </p:cNvSpPr>
            <p:nvPr userDrawn="1"/>
          </p:nvSpPr>
          <p:spPr bwMode="blackGray">
            <a:xfrm>
              <a:off x="0" y="1081"/>
              <a:ext cx="4378" cy="47"/>
            </a:xfrm>
            <a:prstGeom prst="rect">
              <a:avLst/>
            </a:prstGeom>
            <a:solidFill>
              <a:schemeClr va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grpSp>
      <p:sp>
        <p:nvSpPr>
          <p:cNvPr id="53313" name="Rectangle 65"/>
          <p:cNvSpPr>
            <a:spLocks noGrp="1" noChangeArrowheads="1"/>
          </p:cNvSpPr>
          <p:nvPr>
            <p:ph type="title"/>
          </p:nvPr>
        </p:nvSpPr>
        <p:spPr bwMode="auto">
          <a:xfrm>
            <a:off x="1162051" y="854573"/>
            <a:ext cx="1088390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spAutoFit/>
          </a:bodyPr>
          <a:lstStyle/>
          <a:p>
            <a:pPr lvl="0"/>
            <a:r>
              <a:rPr lang="en-US" altLang="tr-TR" smtClean="0"/>
              <a:t>Click to edit Master title style</a:t>
            </a:r>
          </a:p>
        </p:txBody>
      </p:sp>
      <p:sp>
        <p:nvSpPr>
          <p:cNvPr id="53314" name="Rectangle 66"/>
          <p:cNvSpPr>
            <a:spLocks noGrp="1" noChangeArrowheads="1"/>
          </p:cNvSpPr>
          <p:nvPr>
            <p:ph type="body" idx="1"/>
          </p:nvPr>
        </p:nvSpPr>
        <p:spPr bwMode="auto">
          <a:xfrm>
            <a:off x="1217085" y="1905000"/>
            <a:ext cx="10814049"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tr-TR" smtClean="0"/>
              <a:t>Click to edit Master text styles</a:t>
            </a:r>
          </a:p>
          <a:p>
            <a:pPr lvl="1"/>
            <a:r>
              <a:rPr lang="en-US" altLang="tr-TR" smtClean="0"/>
              <a:t>Second level</a:t>
            </a:r>
          </a:p>
          <a:p>
            <a:pPr lvl="2"/>
            <a:r>
              <a:rPr lang="en-US" altLang="tr-TR" smtClean="0"/>
              <a:t>Third level</a:t>
            </a:r>
          </a:p>
          <a:p>
            <a:pPr lvl="3"/>
            <a:r>
              <a:rPr lang="en-US" altLang="tr-TR" smtClean="0"/>
              <a:t>Fourth level</a:t>
            </a:r>
          </a:p>
          <a:p>
            <a:pPr lvl="4"/>
            <a:r>
              <a:rPr lang="en-US" altLang="tr-TR" smtClean="0"/>
              <a:t>Fifth level</a:t>
            </a:r>
          </a:p>
        </p:txBody>
      </p:sp>
      <p:sp>
        <p:nvSpPr>
          <p:cNvPr id="53315" name="Rectangle 67"/>
          <p:cNvSpPr>
            <a:spLocks noGrp="1" noChangeArrowheads="1"/>
          </p:cNvSpPr>
          <p:nvPr>
            <p:ph type="dt" sz="half" idx="2"/>
          </p:nvPr>
        </p:nvSpPr>
        <p:spPr bwMode="auto">
          <a:xfrm>
            <a:off x="1536700" y="62865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spcBef>
                <a:spcPct val="0"/>
              </a:spcBef>
              <a:buClrTx/>
              <a:buSzTx/>
              <a:buFontTx/>
              <a:buNone/>
              <a:defRPr sz="1400"/>
            </a:lvl1pPr>
          </a:lstStyle>
          <a:p>
            <a:pPr fontAlgn="base">
              <a:spcAft>
                <a:spcPct val="0"/>
              </a:spcAft>
            </a:pPr>
            <a:endParaRPr lang="en-US" altLang="tr-TR">
              <a:solidFill>
                <a:srgbClr val="000000"/>
              </a:solidFill>
            </a:endParaRPr>
          </a:p>
        </p:txBody>
      </p:sp>
      <p:sp>
        <p:nvSpPr>
          <p:cNvPr id="53316" name="Rectangle 68"/>
          <p:cNvSpPr>
            <a:spLocks noGrp="1" noChangeArrowheads="1"/>
          </p:cNvSpPr>
          <p:nvPr>
            <p:ph type="ftr" sz="quarter" idx="3"/>
          </p:nvPr>
        </p:nvSpPr>
        <p:spPr bwMode="auto">
          <a:xfrm>
            <a:off x="4787900" y="62865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buClrTx/>
              <a:buSzTx/>
              <a:buFontTx/>
              <a:buNone/>
              <a:defRPr sz="1400"/>
            </a:lvl1pPr>
          </a:lstStyle>
          <a:p>
            <a:pPr algn="ctr" fontAlgn="base">
              <a:spcAft>
                <a:spcPct val="0"/>
              </a:spcAft>
            </a:pPr>
            <a:endParaRPr lang="en-US" altLang="tr-TR">
              <a:solidFill>
                <a:srgbClr val="000000"/>
              </a:solidFill>
            </a:endParaRPr>
          </a:p>
        </p:txBody>
      </p:sp>
      <p:sp>
        <p:nvSpPr>
          <p:cNvPr id="53317" name="Rectangle 69"/>
          <p:cNvSpPr>
            <a:spLocks noGrp="1" noChangeArrowheads="1"/>
          </p:cNvSpPr>
          <p:nvPr>
            <p:ph type="sldNum" sz="quarter" idx="4"/>
          </p:nvPr>
        </p:nvSpPr>
        <p:spPr bwMode="auto">
          <a:xfrm>
            <a:off x="9359900" y="62865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buClrTx/>
              <a:buSzTx/>
              <a:buFontTx/>
              <a:buNone/>
              <a:defRPr sz="1400"/>
            </a:lvl1pPr>
          </a:lstStyle>
          <a:p>
            <a:pPr fontAlgn="base">
              <a:spcAft>
                <a:spcPct val="0"/>
              </a:spcAft>
            </a:pPr>
            <a:fld id="{7D5DC41C-6AA6-41B0-9DD3-3A03A7C50B5F}" type="slidenum">
              <a:rPr lang="en-US" altLang="tr-TR">
                <a:solidFill>
                  <a:srgbClr val="000000"/>
                </a:solidFill>
              </a:rPr>
              <a:pPr fontAlgn="base">
                <a:spcAft>
                  <a:spcPct val="0"/>
                </a:spcAft>
              </a:pPr>
              <a:t>‹#›</a:t>
            </a:fld>
            <a:endParaRPr lang="en-US" altLang="tr-TR">
              <a:solidFill>
                <a:srgbClr val="000000"/>
              </a:solidFill>
            </a:endParaRPr>
          </a:p>
        </p:txBody>
      </p:sp>
    </p:spTree>
    <p:extLst>
      <p:ext uri="{BB962C8B-B14F-4D97-AF65-F5344CB8AC3E}">
        <p14:creationId xmlns:p14="http://schemas.microsoft.com/office/powerpoint/2010/main" val="2268037620"/>
      </p:ext>
    </p:extLst>
  </p:cSld>
  <p:clrMap bg1="lt1" tx1="dk1" bg2="lt2" tx2="dk2" accent1="accent1" accent2="accent2" accent3="accent3" accent4="accent4" accent5="accent5" accent6="accent6" hlink="hlink" folHlink="folHlink"/>
  <p:sldLayoutIdLst>
    <p:sldLayoutId id="2147483673" r:id="rId1"/>
  </p:sldLayoutIdLst>
  <p:txStyles>
    <p:titleStyle>
      <a:lvl1pPr algn="l" rtl="0" fontAlgn="base">
        <a:spcBef>
          <a:spcPct val="0"/>
        </a:spcBef>
        <a:spcAft>
          <a:spcPct val="0"/>
        </a:spcAft>
        <a:defRPr sz="4400" kern="1200">
          <a:solidFill>
            <a:schemeClr val="tx2"/>
          </a:solidFill>
          <a:latin typeface="+mj-lt"/>
          <a:ea typeface="+mj-ea"/>
          <a:cs typeface="+mj-cs"/>
        </a:defRPr>
      </a:lvl1pPr>
      <a:lvl2pPr algn="l" rtl="0" fontAlgn="base">
        <a:spcBef>
          <a:spcPct val="0"/>
        </a:spcBef>
        <a:spcAft>
          <a:spcPct val="0"/>
        </a:spcAft>
        <a:defRPr sz="4400">
          <a:solidFill>
            <a:schemeClr val="tx2"/>
          </a:solidFill>
          <a:latin typeface="Verdana" panose="020B0604030504040204" pitchFamily="34" charset="0"/>
        </a:defRPr>
      </a:lvl2pPr>
      <a:lvl3pPr algn="l" rtl="0" fontAlgn="base">
        <a:spcBef>
          <a:spcPct val="0"/>
        </a:spcBef>
        <a:spcAft>
          <a:spcPct val="0"/>
        </a:spcAft>
        <a:defRPr sz="4400">
          <a:solidFill>
            <a:schemeClr val="tx2"/>
          </a:solidFill>
          <a:latin typeface="Verdana" panose="020B0604030504040204" pitchFamily="34" charset="0"/>
        </a:defRPr>
      </a:lvl3pPr>
      <a:lvl4pPr algn="l" rtl="0" fontAlgn="base">
        <a:spcBef>
          <a:spcPct val="0"/>
        </a:spcBef>
        <a:spcAft>
          <a:spcPct val="0"/>
        </a:spcAft>
        <a:defRPr sz="4400">
          <a:solidFill>
            <a:schemeClr val="tx2"/>
          </a:solidFill>
          <a:latin typeface="Verdana" panose="020B0604030504040204" pitchFamily="34" charset="0"/>
        </a:defRPr>
      </a:lvl4pPr>
      <a:lvl5pPr algn="l" rtl="0" fontAlgn="base">
        <a:spcBef>
          <a:spcPct val="0"/>
        </a:spcBef>
        <a:spcAft>
          <a:spcPct val="0"/>
        </a:spcAft>
        <a:defRPr sz="4400">
          <a:solidFill>
            <a:schemeClr val="tx2"/>
          </a:solidFill>
          <a:latin typeface="Verdana" panose="020B0604030504040204" pitchFamily="34" charset="0"/>
        </a:defRPr>
      </a:lvl5pPr>
      <a:lvl6pPr marL="457200" algn="l" rtl="0" fontAlgn="base">
        <a:spcBef>
          <a:spcPct val="0"/>
        </a:spcBef>
        <a:spcAft>
          <a:spcPct val="0"/>
        </a:spcAft>
        <a:defRPr sz="4400">
          <a:solidFill>
            <a:schemeClr val="tx2"/>
          </a:solidFill>
          <a:latin typeface="Verdana" panose="020B0604030504040204" pitchFamily="34" charset="0"/>
        </a:defRPr>
      </a:lvl6pPr>
      <a:lvl7pPr marL="914400" algn="l" rtl="0" fontAlgn="base">
        <a:spcBef>
          <a:spcPct val="0"/>
        </a:spcBef>
        <a:spcAft>
          <a:spcPct val="0"/>
        </a:spcAft>
        <a:defRPr sz="4400">
          <a:solidFill>
            <a:schemeClr val="tx2"/>
          </a:solidFill>
          <a:latin typeface="Verdana" panose="020B0604030504040204" pitchFamily="34" charset="0"/>
        </a:defRPr>
      </a:lvl7pPr>
      <a:lvl8pPr marL="1371600" algn="l" rtl="0" fontAlgn="base">
        <a:spcBef>
          <a:spcPct val="0"/>
        </a:spcBef>
        <a:spcAft>
          <a:spcPct val="0"/>
        </a:spcAft>
        <a:defRPr sz="4400">
          <a:solidFill>
            <a:schemeClr val="tx2"/>
          </a:solidFill>
          <a:latin typeface="Verdana" panose="020B0604030504040204" pitchFamily="34" charset="0"/>
        </a:defRPr>
      </a:lvl8pPr>
      <a:lvl9pPr marL="1828800" algn="l" rtl="0" fontAlgn="base">
        <a:spcBef>
          <a:spcPct val="0"/>
        </a:spcBef>
        <a:spcAft>
          <a:spcPct val="0"/>
        </a:spcAft>
        <a:defRPr sz="4400">
          <a:solidFill>
            <a:schemeClr val="tx2"/>
          </a:solidFill>
          <a:latin typeface="Verdana" panose="020B0604030504040204" pitchFamily="34" charset="0"/>
        </a:defRPr>
      </a:lvl9pPr>
    </p:titleStyle>
    <p:bodyStyle>
      <a:lvl1pPr marL="342900" indent="-342900" algn="l" rtl="0" fontAlgn="base">
        <a:spcBef>
          <a:spcPct val="20000"/>
        </a:spcBef>
        <a:spcAft>
          <a:spcPct val="0"/>
        </a:spcAft>
        <a:buClr>
          <a:schemeClr val="folHlink"/>
        </a:buClr>
        <a:buSzPct val="75000"/>
        <a:buFont typeface="Wingdings" panose="05000000000000000000" pitchFamily="2" charset="2"/>
        <a:buChar char="n"/>
        <a:defRPr sz="3200" kern="1200">
          <a:solidFill>
            <a:schemeClr val="tx1"/>
          </a:solidFill>
          <a:latin typeface="+mn-lt"/>
          <a:ea typeface="+mn-ea"/>
          <a:cs typeface="+mn-cs"/>
        </a:defRPr>
      </a:lvl1pPr>
      <a:lvl2pPr marL="742950" indent="-285750" algn="l" rtl="0" fontAlgn="base">
        <a:spcBef>
          <a:spcPct val="20000"/>
        </a:spcBef>
        <a:spcAft>
          <a:spcPct val="0"/>
        </a:spcAft>
        <a:buClr>
          <a:schemeClr val="folHlink"/>
        </a:buClr>
        <a:buSzPct val="70000"/>
        <a:buFont typeface="Wingdings" panose="05000000000000000000" pitchFamily="2" charset="2"/>
        <a:buChar char="n"/>
        <a:defRPr sz="2800" kern="1200">
          <a:solidFill>
            <a:schemeClr val="tx1"/>
          </a:solidFill>
          <a:latin typeface="+mn-lt"/>
          <a:ea typeface="+mn-ea"/>
          <a:cs typeface="+mn-cs"/>
        </a:defRPr>
      </a:lvl2pPr>
      <a:lvl3pPr marL="1143000" indent="-228600" algn="l" rtl="0" fontAlgn="base">
        <a:spcBef>
          <a:spcPct val="20000"/>
        </a:spcBef>
        <a:spcAft>
          <a:spcPct val="0"/>
        </a:spcAft>
        <a:buClr>
          <a:schemeClr val="tx2"/>
        </a:buClr>
        <a:buChar char="•"/>
        <a:defRPr sz="2400" kern="1200">
          <a:solidFill>
            <a:schemeClr val="tx1"/>
          </a:solidFill>
          <a:latin typeface="+mn-lt"/>
          <a:ea typeface="+mn-ea"/>
          <a:cs typeface="+mn-cs"/>
        </a:defRPr>
      </a:lvl3pPr>
      <a:lvl4pPr marL="1600200" indent="-228600" algn="l" rtl="0" fontAlgn="base">
        <a:spcBef>
          <a:spcPct val="20000"/>
        </a:spcBef>
        <a:spcAft>
          <a:spcPct val="0"/>
        </a:spcAft>
        <a:buClr>
          <a:schemeClr val="hlink"/>
        </a:buClr>
        <a:buChar char="•"/>
        <a:defRPr sz="2000" kern="1200">
          <a:solidFill>
            <a:schemeClr val="tx1"/>
          </a:solidFill>
          <a:latin typeface="+mn-lt"/>
          <a:ea typeface="+mn-ea"/>
          <a:cs typeface="+mn-cs"/>
        </a:defRPr>
      </a:lvl4pPr>
      <a:lvl5pPr marL="2057400" indent="-228600" algn="l" rtl="0" fontAlgn="base">
        <a:spcBef>
          <a:spcPct val="20000"/>
        </a:spcBef>
        <a:spcAft>
          <a:spcPct val="0"/>
        </a:spcAft>
        <a:buClr>
          <a:schemeClr val="tx1"/>
        </a:buClr>
        <a:buSzPct val="8500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rgbClr val="CCECFF"/>
        </a:solidFill>
        <a:effectLst/>
      </p:bgPr>
    </p:bg>
    <p:spTree>
      <p:nvGrpSpPr>
        <p:cNvPr id="1" name=""/>
        <p:cNvGrpSpPr/>
        <p:nvPr/>
      </p:nvGrpSpPr>
      <p:grpSpPr>
        <a:xfrm>
          <a:off x="0" y="0"/>
          <a:ext cx="0" cy="0"/>
          <a:chOff x="0" y="0"/>
          <a:chExt cx="0" cy="0"/>
        </a:xfrm>
      </p:grpSpPr>
      <p:grpSp>
        <p:nvGrpSpPr>
          <p:cNvPr id="53319" name="Group 71"/>
          <p:cNvGrpSpPr>
            <a:grpSpLocks/>
          </p:cNvGrpSpPr>
          <p:nvPr/>
        </p:nvGrpSpPr>
        <p:grpSpPr bwMode="auto">
          <a:xfrm>
            <a:off x="1" y="1"/>
            <a:ext cx="12196233" cy="6867525"/>
            <a:chOff x="0" y="0"/>
            <a:chExt cx="5762" cy="4326"/>
          </a:xfrm>
        </p:grpSpPr>
        <p:sp>
          <p:nvSpPr>
            <p:cNvPr id="53251" name="Rectangle 3"/>
            <p:cNvSpPr>
              <a:spLocks noChangeArrowheads="1"/>
            </p:cNvSpPr>
            <p:nvPr userDrawn="1"/>
          </p:nvSpPr>
          <p:spPr bwMode="hidden">
            <a:xfrm>
              <a:off x="0" y="0"/>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2" name="Rectangle 4"/>
            <p:cNvSpPr>
              <a:spLocks noChangeArrowheads="1"/>
            </p:cNvSpPr>
            <p:nvPr userDrawn="1"/>
          </p:nvSpPr>
          <p:spPr bwMode="hidden">
            <a:xfrm>
              <a:off x="9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3" name="Rectangle 5"/>
            <p:cNvSpPr>
              <a:spLocks noChangeArrowheads="1"/>
            </p:cNvSpPr>
            <p:nvPr userDrawn="1"/>
          </p:nvSpPr>
          <p:spPr bwMode="hidden">
            <a:xfrm>
              <a:off x="19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4" name="Rectangle 6"/>
            <p:cNvSpPr>
              <a:spLocks noChangeArrowheads="1"/>
            </p:cNvSpPr>
            <p:nvPr userDrawn="1"/>
          </p:nvSpPr>
          <p:spPr bwMode="hidden">
            <a:xfrm>
              <a:off x="28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5" name="Rectangle 7"/>
            <p:cNvSpPr>
              <a:spLocks noChangeArrowheads="1"/>
            </p:cNvSpPr>
            <p:nvPr userDrawn="1"/>
          </p:nvSpPr>
          <p:spPr bwMode="hidden">
            <a:xfrm>
              <a:off x="38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6" name="Rectangle 8"/>
            <p:cNvSpPr>
              <a:spLocks noChangeArrowheads="1"/>
            </p:cNvSpPr>
            <p:nvPr userDrawn="1"/>
          </p:nvSpPr>
          <p:spPr bwMode="hidden">
            <a:xfrm>
              <a:off x="48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7" name="Rectangle 9"/>
            <p:cNvSpPr>
              <a:spLocks noChangeArrowheads="1"/>
            </p:cNvSpPr>
            <p:nvPr userDrawn="1"/>
          </p:nvSpPr>
          <p:spPr bwMode="hidden">
            <a:xfrm>
              <a:off x="57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8" name="Rectangle 10"/>
            <p:cNvSpPr>
              <a:spLocks noChangeArrowheads="1"/>
            </p:cNvSpPr>
            <p:nvPr userDrawn="1"/>
          </p:nvSpPr>
          <p:spPr bwMode="hidden">
            <a:xfrm>
              <a:off x="67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9" name="Rectangle 11"/>
            <p:cNvSpPr>
              <a:spLocks noChangeArrowheads="1"/>
            </p:cNvSpPr>
            <p:nvPr userDrawn="1"/>
          </p:nvSpPr>
          <p:spPr bwMode="hidden">
            <a:xfrm>
              <a:off x="76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0" name="Rectangle 12"/>
            <p:cNvSpPr>
              <a:spLocks noChangeArrowheads="1"/>
            </p:cNvSpPr>
            <p:nvPr userDrawn="1"/>
          </p:nvSpPr>
          <p:spPr bwMode="hidden">
            <a:xfrm>
              <a:off x="86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1" name="Rectangle 13"/>
            <p:cNvSpPr>
              <a:spLocks noChangeArrowheads="1"/>
            </p:cNvSpPr>
            <p:nvPr userDrawn="1"/>
          </p:nvSpPr>
          <p:spPr bwMode="hidden">
            <a:xfrm>
              <a:off x="96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2" name="Rectangle 14"/>
            <p:cNvSpPr>
              <a:spLocks noChangeArrowheads="1"/>
            </p:cNvSpPr>
            <p:nvPr userDrawn="1"/>
          </p:nvSpPr>
          <p:spPr bwMode="hidden">
            <a:xfrm>
              <a:off x="105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3" name="Rectangle 15"/>
            <p:cNvSpPr>
              <a:spLocks noChangeArrowheads="1"/>
            </p:cNvSpPr>
            <p:nvPr userDrawn="1"/>
          </p:nvSpPr>
          <p:spPr bwMode="hidden">
            <a:xfrm>
              <a:off x="115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4" name="Rectangle 16"/>
            <p:cNvSpPr>
              <a:spLocks noChangeArrowheads="1"/>
            </p:cNvSpPr>
            <p:nvPr userDrawn="1"/>
          </p:nvSpPr>
          <p:spPr bwMode="hidden">
            <a:xfrm>
              <a:off x="124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5" name="Rectangle 17"/>
            <p:cNvSpPr>
              <a:spLocks noChangeArrowheads="1"/>
            </p:cNvSpPr>
            <p:nvPr userDrawn="1"/>
          </p:nvSpPr>
          <p:spPr bwMode="hidden">
            <a:xfrm>
              <a:off x="134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6" name="Rectangle 18"/>
            <p:cNvSpPr>
              <a:spLocks noChangeArrowheads="1"/>
            </p:cNvSpPr>
            <p:nvPr userDrawn="1"/>
          </p:nvSpPr>
          <p:spPr bwMode="hidden">
            <a:xfrm>
              <a:off x="144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7" name="Rectangle 19"/>
            <p:cNvSpPr>
              <a:spLocks noChangeArrowheads="1"/>
            </p:cNvSpPr>
            <p:nvPr userDrawn="1"/>
          </p:nvSpPr>
          <p:spPr bwMode="hidden">
            <a:xfrm>
              <a:off x="153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8" name="Rectangle 20"/>
            <p:cNvSpPr>
              <a:spLocks noChangeArrowheads="1"/>
            </p:cNvSpPr>
            <p:nvPr userDrawn="1"/>
          </p:nvSpPr>
          <p:spPr bwMode="hidden">
            <a:xfrm>
              <a:off x="163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9" name="Rectangle 21"/>
            <p:cNvSpPr>
              <a:spLocks noChangeArrowheads="1"/>
            </p:cNvSpPr>
            <p:nvPr userDrawn="1"/>
          </p:nvSpPr>
          <p:spPr bwMode="hidden">
            <a:xfrm>
              <a:off x="172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0" name="Rectangle 22"/>
            <p:cNvSpPr>
              <a:spLocks noChangeArrowheads="1"/>
            </p:cNvSpPr>
            <p:nvPr userDrawn="1"/>
          </p:nvSpPr>
          <p:spPr bwMode="hidden">
            <a:xfrm>
              <a:off x="182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1" name="Rectangle 23"/>
            <p:cNvSpPr>
              <a:spLocks noChangeArrowheads="1"/>
            </p:cNvSpPr>
            <p:nvPr userDrawn="1"/>
          </p:nvSpPr>
          <p:spPr bwMode="hidden">
            <a:xfrm>
              <a:off x="192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2" name="Rectangle 24"/>
            <p:cNvSpPr>
              <a:spLocks noChangeArrowheads="1"/>
            </p:cNvSpPr>
            <p:nvPr userDrawn="1"/>
          </p:nvSpPr>
          <p:spPr bwMode="hidden">
            <a:xfrm>
              <a:off x="201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3" name="Rectangle 25"/>
            <p:cNvSpPr>
              <a:spLocks noChangeArrowheads="1"/>
            </p:cNvSpPr>
            <p:nvPr userDrawn="1"/>
          </p:nvSpPr>
          <p:spPr bwMode="hidden">
            <a:xfrm>
              <a:off x="211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4" name="Rectangle 26"/>
            <p:cNvSpPr>
              <a:spLocks noChangeArrowheads="1"/>
            </p:cNvSpPr>
            <p:nvPr userDrawn="1"/>
          </p:nvSpPr>
          <p:spPr bwMode="hidden">
            <a:xfrm>
              <a:off x="220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5" name="Rectangle 27"/>
            <p:cNvSpPr>
              <a:spLocks noChangeArrowheads="1"/>
            </p:cNvSpPr>
            <p:nvPr userDrawn="1"/>
          </p:nvSpPr>
          <p:spPr bwMode="hidden">
            <a:xfrm>
              <a:off x="230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6" name="Rectangle 28"/>
            <p:cNvSpPr>
              <a:spLocks noChangeArrowheads="1"/>
            </p:cNvSpPr>
            <p:nvPr userDrawn="1"/>
          </p:nvSpPr>
          <p:spPr bwMode="hidden">
            <a:xfrm>
              <a:off x="240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7" name="Rectangle 29"/>
            <p:cNvSpPr>
              <a:spLocks noChangeArrowheads="1"/>
            </p:cNvSpPr>
            <p:nvPr userDrawn="1"/>
          </p:nvSpPr>
          <p:spPr bwMode="hidden">
            <a:xfrm>
              <a:off x="249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8" name="Rectangle 30"/>
            <p:cNvSpPr>
              <a:spLocks noChangeArrowheads="1"/>
            </p:cNvSpPr>
            <p:nvPr userDrawn="1"/>
          </p:nvSpPr>
          <p:spPr bwMode="hidden">
            <a:xfrm>
              <a:off x="259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9" name="Rectangle 31"/>
            <p:cNvSpPr>
              <a:spLocks noChangeArrowheads="1"/>
            </p:cNvSpPr>
            <p:nvPr userDrawn="1"/>
          </p:nvSpPr>
          <p:spPr bwMode="hidden">
            <a:xfrm>
              <a:off x="268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0" name="Rectangle 32"/>
            <p:cNvSpPr>
              <a:spLocks noChangeArrowheads="1"/>
            </p:cNvSpPr>
            <p:nvPr userDrawn="1"/>
          </p:nvSpPr>
          <p:spPr bwMode="hidden">
            <a:xfrm>
              <a:off x="278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1" name="Rectangle 33"/>
            <p:cNvSpPr>
              <a:spLocks noChangeArrowheads="1"/>
            </p:cNvSpPr>
            <p:nvPr userDrawn="1"/>
          </p:nvSpPr>
          <p:spPr bwMode="hidden">
            <a:xfrm>
              <a:off x="288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2" name="Rectangle 34"/>
            <p:cNvSpPr>
              <a:spLocks noChangeArrowheads="1"/>
            </p:cNvSpPr>
            <p:nvPr userDrawn="1"/>
          </p:nvSpPr>
          <p:spPr bwMode="hidden">
            <a:xfrm>
              <a:off x="297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3" name="Rectangle 35"/>
            <p:cNvSpPr>
              <a:spLocks noChangeArrowheads="1"/>
            </p:cNvSpPr>
            <p:nvPr userDrawn="1"/>
          </p:nvSpPr>
          <p:spPr bwMode="hidden">
            <a:xfrm>
              <a:off x="307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4" name="Rectangle 36"/>
            <p:cNvSpPr>
              <a:spLocks noChangeArrowheads="1"/>
            </p:cNvSpPr>
            <p:nvPr userDrawn="1"/>
          </p:nvSpPr>
          <p:spPr bwMode="hidden">
            <a:xfrm>
              <a:off x="316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5" name="Rectangle 37"/>
            <p:cNvSpPr>
              <a:spLocks noChangeArrowheads="1"/>
            </p:cNvSpPr>
            <p:nvPr userDrawn="1"/>
          </p:nvSpPr>
          <p:spPr bwMode="hidden">
            <a:xfrm>
              <a:off x="326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6" name="Rectangle 38"/>
            <p:cNvSpPr>
              <a:spLocks noChangeArrowheads="1"/>
            </p:cNvSpPr>
            <p:nvPr userDrawn="1"/>
          </p:nvSpPr>
          <p:spPr bwMode="hidden">
            <a:xfrm>
              <a:off x="336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7" name="Rectangle 39"/>
            <p:cNvSpPr>
              <a:spLocks noChangeArrowheads="1"/>
            </p:cNvSpPr>
            <p:nvPr userDrawn="1"/>
          </p:nvSpPr>
          <p:spPr bwMode="hidden">
            <a:xfrm>
              <a:off x="345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8" name="Rectangle 40"/>
            <p:cNvSpPr>
              <a:spLocks noChangeArrowheads="1"/>
            </p:cNvSpPr>
            <p:nvPr userDrawn="1"/>
          </p:nvSpPr>
          <p:spPr bwMode="hidden">
            <a:xfrm>
              <a:off x="355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9" name="Rectangle 41"/>
            <p:cNvSpPr>
              <a:spLocks noChangeArrowheads="1"/>
            </p:cNvSpPr>
            <p:nvPr userDrawn="1"/>
          </p:nvSpPr>
          <p:spPr bwMode="hidden">
            <a:xfrm>
              <a:off x="364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0" name="Rectangle 42"/>
            <p:cNvSpPr>
              <a:spLocks noChangeArrowheads="1"/>
            </p:cNvSpPr>
            <p:nvPr userDrawn="1"/>
          </p:nvSpPr>
          <p:spPr bwMode="hidden">
            <a:xfrm>
              <a:off x="374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1" name="Rectangle 43"/>
            <p:cNvSpPr>
              <a:spLocks noChangeArrowheads="1"/>
            </p:cNvSpPr>
            <p:nvPr userDrawn="1"/>
          </p:nvSpPr>
          <p:spPr bwMode="hidden">
            <a:xfrm>
              <a:off x="384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2" name="Rectangle 44"/>
            <p:cNvSpPr>
              <a:spLocks noChangeArrowheads="1"/>
            </p:cNvSpPr>
            <p:nvPr userDrawn="1"/>
          </p:nvSpPr>
          <p:spPr bwMode="hidden">
            <a:xfrm>
              <a:off x="393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3" name="Rectangle 45"/>
            <p:cNvSpPr>
              <a:spLocks noChangeArrowheads="1"/>
            </p:cNvSpPr>
            <p:nvPr userDrawn="1"/>
          </p:nvSpPr>
          <p:spPr bwMode="hidden">
            <a:xfrm>
              <a:off x="403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4" name="Rectangle 46"/>
            <p:cNvSpPr>
              <a:spLocks noChangeArrowheads="1"/>
            </p:cNvSpPr>
            <p:nvPr userDrawn="1"/>
          </p:nvSpPr>
          <p:spPr bwMode="hidden">
            <a:xfrm>
              <a:off x="412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5" name="Rectangle 47"/>
            <p:cNvSpPr>
              <a:spLocks noChangeArrowheads="1"/>
            </p:cNvSpPr>
            <p:nvPr userDrawn="1"/>
          </p:nvSpPr>
          <p:spPr bwMode="hidden">
            <a:xfrm>
              <a:off x="422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6" name="Rectangle 48"/>
            <p:cNvSpPr>
              <a:spLocks noChangeArrowheads="1"/>
            </p:cNvSpPr>
            <p:nvPr userDrawn="1"/>
          </p:nvSpPr>
          <p:spPr bwMode="hidden">
            <a:xfrm>
              <a:off x="432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7" name="Rectangle 49"/>
            <p:cNvSpPr>
              <a:spLocks noChangeArrowheads="1"/>
            </p:cNvSpPr>
            <p:nvPr userDrawn="1"/>
          </p:nvSpPr>
          <p:spPr bwMode="hidden">
            <a:xfrm>
              <a:off x="441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8" name="Rectangle 50"/>
            <p:cNvSpPr>
              <a:spLocks noChangeArrowheads="1"/>
            </p:cNvSpPr>
            <p:nvPr userDrawn="1"/>
          </p:nvSpPr>
          <p:spPr bwMode="hidden">
            <a:xfrm>
              <a:off x="451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9" name="Rectangle 51"/>
            <p:cNvSpPr>
              <a:spLocks noChangeArrowheads="1"/>
            </p:cNvSpPr>
            <p:nvPr userDrawn="1"/>
          </p:nvSpPr>
          <p:spPr bwMode="hidden">
            <a:xfrm>
              <a:off x="460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0" name="Rectangle 52"/>
            <p:cNvSpPr>
              <a:spLocks noChangeArrowheads="1"/>
            </p:cNvSpPr>
            <p:nvPr userDrawn="1"/>
          </p:nvSpPr>
          <p:spPr bwMode="hidden">
            <a:xfrm>
              <a:off x="470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1" name="Rectangle 53"/>
            <p:cNvSpPr>
              <a:spLocks noChangeArrowheads="1"/>
            </p:cNvSpPr>
            <p:nvPr userDrawn="1"/>
          </p:nvSpPr>
          <p:spPr bwMode="hidden">
            <a:xfrm>
              <a:off x="480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2" name="Rectangle 54"/>
            <p:cNvSpPr>
              <a:spLocks noChangeArrowheads="1"/>
            </p:cNvSpPr>
            <p:nvPr userDrawn="1"/>
          </p:nvSpPr>
          <p:spPr bwMode="hidden">
            <a:xfrm>
              <a:off x="489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3" name="Rectangle 55"/>
            <p:cNvSpPr>
              <a:spLocks noChangeArrowheads="1"/>
            </p:cNvSpPr>
            <p:nvPr userDrawn="1"/>
          </p:nvSpPr>
          <p:spPr bwMode="hidden">
            <a:xfrm>
              <a:off x="499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4" name="Rectangle 56"/>
            <p:cNvSpPr>
              <a:spLocks noChangeArrowheads="1"/>
            </p:cNvSpPr>
            <p:nvPr userDrawn="1"/>
          </p:nvSpPr>
          <p:spPr bwMode="hidden">
            <a:xfrm>
              <a:off x="508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5" name="Rectangle 57"/>
            <p:cNvSpPr>
              <a:spLocks noChangeArrowheads="1"/>
            </p:cNvSpPr>
            <p:nvPr userDrawn="1"/>
          </p:nvSpPr>
          <p:spPr bwMode="hidden">
            <a:xfrm>
              <a:off x="518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6" name="Rectangle 58"/>
            <p:cNvSpPr>
              <a:spLocks noChangeArrowheads="1"/>
            </p:cNvSpPr>
            <p:nvPr userDrawn="1"/>
          </p:nvSpPr>
          <p:spPr bwMode="hidden">
            <a:xfrm>
              <a:off x="528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7" name="Rectangle 59"/>
            <p:cNvSpPr>
              <a:spLocks noChangeArrowheads="1"/>
            </p:cNvSpPr>
            <p:nvPr userDrawn="1"/>
          </p:nvSpPr>
          <p:spPr bwMode="hidden">
            <a:xfrm>
              <a:off x="537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8" name="Rectangle 60"/>
            <p:cNvSpPr>
              <a:spLocks noChangeArrowheads="1"/>
            </p:cNvSpPr>
            <p:nvPr userDrawn="1"/>
          </p:nvSpPr>
          <p:spPr bwMode="hidden">
            <a:xfrm>
              <a:off x="547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9" name="Rectangle 61"/>
            <p:cNvSpPr>
              <a:spLocks noChangeArrowheads="1"/>
            </p:cNvSpPr>
            <p:nvPr userDrawn="1"/>
          </p:nvSpPr>
          <p:spPr bwMode="hidden">
            <a:xfrm>
              <a:off x="556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10" name="Rectangle 62"/>
            <p:cNvSpPr>
              <a:spLocks noChangeArrowheads="1"/>
            </p:cNvSpPr>
            <p:nvPr userDrawn="1"/>
          </p:nvSpPr>
          <p:spPr bwMode="hidden">
            <a:xfrm>
              <a:off x="566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11" name="Rectangle 63"/>
            <p:cNvSpPr>
              <a:spLocks noChangeArrowheads="1"/>
            </p:cNvSpPr>
            <p:nvPr userDrawn="1"/>
          </p:nvSpPr>
          <p:spPr bwMode="hidden">
            <a:xfrm>
              <a:off x="431" y="0"/>
              <a:ext cx="5331" cy="4320"/>
            </a:xfrm>
            <a:prstGeom prst="rect">
              <a:avLst/>
            </a:prstGeom>
            <a:solidFill>
              <a:schemeClr val="accent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12" name="Rectangle 64"/>
            <p:cNvSpPr>
              <a:spLocks noChangeArrowheads="1"/>
            </p:cNvSpPr>
            <p:nvPr userDrawn="1"/>
          </p:nvSpPr>
          <p:spPr bwMode="blackGray">
            <a:xfrm>
              <a:off x="0" y="1081"/>
              <a:ext cx="4378" cy="47"/>
            </a:xfrm>
            <a:prstGeom prst="rect">
              <a:avLst/>
            </a:prstGeom>
            <a:solidFill>
              <a:schemeClr va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grpSp>
      <p:sp>
        <p:nvSpPr>
          <p:cNvPr id="53313" name="Rectangle 65"/>
          <p:cNvSpPr>
            <a:spLocks noGrp="1" noChangeArrowheads="1"/>
          </p:cNvSpPr>
          <p:nvPr>
            <p:ph type="title"/>
          </p:nvPr>
        </p:nvSpPr>
        <p:spPr bwMode="auto">
          <a:xfrm>
            <a:off x="1162051" y="854573"/>
            <a:ext cx="1088390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spAutoFit/>
          </a:bodyPr>
          <a:lstStyle/>
          <a:p>
            <a:pPr lvl="0"/>
            <a:r>
              <a:rPr lang="en-US" altLang="tr-TR" smtClean="0"/>
              <a:t>Click to edit Master title style</a:t>
            </a:r>
          </a:p>
        </p:txBody>
      </p:sp>
      <p:sp>
        <p:nvSpPr>
          <p:cNvPr id="53314" name="Rectangle 66"/>
          <p:cNvSpPr>
            <a:spLocks noGrp="1" noChangeArrowheads="1"/>
          </p:cNvSpPr>
          <p:nvPr>
            <p:ph type="body" idx="1"/>
          </p:nvPr>
        </p:nvSpPr>
        <p:spPr bwMode="auto">
          <a:xfrm>
            <a:off x="1217085" y="1905000"/>
            <a:ext cx="10814049"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tr-TR" smtClean="0"/>
              <a:t>Click to edit Master text styles</a:t>
            </a:r>
          </a:p>
          <a:p>
            <a:pPr lvl="1"/>
            <a:r>
              <a:rPr lang="en-US" altLang="tr-TR" smtClean="0"/>
              <a:t>Second level</a:t>
            </a:r>
          </a:p>
          <a:p>
            <a:pPr lvl="2"/>
            <a:r>
              <a:rPr lang="en-US" altLang="tr-TR" smtClean="0"/>
              <a:t>Third level</a:t>
            </a:r>
          </a:p>
          <a:p>
            <a:pPr lvl="3"/>
            <a:r>
              <a:rPr lang="en-US" altLang="tr-TR" smtClean="0"/>
              <a:t>Fourth level</a:t>
            </a:r>
          </a:p>
          <a:p>
            <a:pPr lvl="4"/>
            <a:r>
              <a:rPr lang="en-US" altLang="tr-TR" smtClean="0"/>
              <a:t>Fifth level</a:t>
            </a:r>
          </a:p>
        </p:txBody>
      </p:sp>
      <p:sp>
        <p:nvSpPr>
          <p:cNvPr id="53315" name="Rectangle 67"/>
          <p:cNvSpPr>
            <a:spLocks noGrp="1" noChangeArrowheads="1"/>
          </p:cNvSpPr>
          <p:nvPr>
            <p:ph type="dt" sz="half" idx="2"/>
          </p:nvPr>
        </p:nvSpPr>
        <p:spPr bwMode="auto">
          <a:xfrm>
            <a:off x="1536700" y="62865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spcBef>
                <a:spcPct val="0"/>
              </a:spcBef>
              <a:buClrTx/>
              <a:buSzTx/>
              <a:buFontTx/>
              <a:buNone/>
              <a:defRPr sz="1400"/>
            </a:lvl1pPr>
          </a:lstStyle>
          <a:p>
            <a:pPr fontAlgn="base">
              <a:spcAft>
                <a:spcPct val="0"/>
              </a:spcAft>
            </a:pPr>
            <a:endParaRPr lang="en-US" altLang="tr-TR">
              <a:solidFill>
                <a:srgbClr val="000000"/>
              </a:solidFill>
            </a:endParaRPr>
          </a:p>
        </p:txBody>
      </p:sp>
      <p:sp>
        <p:nvSpPr>
          <p:cNvPr id="53316" name="Rectangle 68"/>
          <p:cNvSpPr>
            <a:spLocks noGrp="1" noChangeArrowheads="1"/>
          </p:cNvSpPr>
          <p:nvPr>
            <p:ph type="ftr" sz="quarter" idx="3"/>
          </p:nvPr>
        </p:nvSpPr>
        <p:spPr bwMode="auto">
          <a:xfrm>
            <a:off x="4787900" y="62865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buClrTx/>
              <a:buSzTx/>
              <a:buFontTx/>
              <a:buNone/>
              <a:defRPr sz="1400"/>
            </a:lvl1pPr>
          </a:lstStyle>
          <a:p>
            <a:pPr algn="ctr" fontAlgn="base">
              <a:spcAft>
                <a:spcPct val="0"/>
              </a:spcAft>
            </a:pPr>
            <a:endParaRPr lang="en-US" altLang="tr-TR">
              <a:solidFill>
                <a:srgbClr val="000000"/>
              </a:solidFill>
            </a:endParaRPr>
          </a:p>
        </p:txBody>
      </p:sp>
      <p:sp>
        <p:nvSpPr>
          <p:cNvPr id="53317" name="Rectangle 69"/>
          <p:cNvSpPr>
            <a:spLocks noGrp="1" noChangeArrowheads="1"/>
          </p:cNvSpPr>
          <p:nvPr>
            <p:ph type="sldNum" sz="quarter" idx="4"/>
          </p:nvPr>
        </p:nvSpPr>
        <p:spPr bwMode="auto">
          <a:xfrm>
            <a:off x="9359900" y="62865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buClrTx/>
              <a:buSzTx/>
              <a:buFontTx/>
              <a:buNone/>
              <a:defRPr sz="1400"/>
            </a:lvl1pPr>
          </a:lstStyle>
          <a:p>
            <a:pPr fontAlgn="base">
              <a:spcAft>
                <a:spcPct val="0"/>
              </a:spcAft>
            </a:pPr>
            <a:fld id="{7D5DC41C-6AA6-41B0-9DD3-3A03A7C50B5F}" type="slidenum">
              <a:rPr lang="en-US" altLang="tr-TR">
                <a:solidFill>
                  <a:srgbClr val="000000"/>
                </a:solidFill>
              </a:rPr>
              <a:pPr fontAlgn="base">
                <a:spcAft>
                  <a:spcPct val="0"/>
                </a:spcAft>
              </a:pPr>
              <a:t>‹#›</a:t>
            </a:fld>
            <a:endParaRPr lang="en-US" altLang="tr-TR">
              <a:solidFill>
                <a:srgbClr val="000000"/>
              </a:solidFill>
            </a:endParaRPr>
          </a:p>
        </p:txBody>
      </p:sp>
    </p:spTree>
    <p:extLst>
      <p:ext uri="{BB962C8B-B14F-4D97-AF65-F5344CB8AC3E}">
        <p14:creationId xmlns:p14="http://schemas.microsoft.com/office/powerpoint/2010/main" val="2958606002"/>
      </p:ext>
    </p:extLst>
  </p:cSld>
  <p:clrMap bg1="lt1" tx1="dk1" bg2="lt2" tx2="dk2" accent1="accent1" accent2="accent2" accent3="accent3" accent4="accent4" accent5="accent5" accent6="accent6" hlink="hlink" folHlink="folHlink"/>
  <p:sldLayoutIdLst>
    <p:sldLayoutId id="2147483675" r:id="rId1"/>
  </p:sldLayoutIdLst>
  <p:txStyles>
    <p:titleStyle>
      <a:lvl1pPr algn="l" rtl="0" fontAlgn="base">
        <a:spcBef>
          <a:spcPct val="0"/>
        </a:spcBef>
        <a:spcAft>
          <a:spcPct val="0"/>
        </a:spcAft>
        <a:defRPr sz="4400" kern="1200">
          <a:solidFill>
            <a:schemeClr val="tx2"/>
          </a:solidFill>
          <a:latin typeface="+mj-lt"/>
          <a:ea typeface="+mj-ea"/>
          <a:cs typeface="+mj-cs"/>
        </a:defRPr>
      </a:lvl1pPr>
      <a:lvl2pPr algn="l" rtl="0" fontAlgn="base">
        <a:spcBef>
          <a:spcPct val="0"/>
        </a:spcBef>
        <a:spcAft>
          <a:spcPct val="0"/>
        </a:spcAft>
        <a:defRPr sz="4400">
          <a:solidFill>
            <a:schemeClr val="tx2"/>
          </a:solidFill>
          <a:latin typeface="Verdana" panose="020B0604030504040204" pitchFamily="34" charset="0"/>
        </a:defRPr>
      </a:lvl2pPr>
      <a:lvl3pPr algn="l" rtl="0" fontAlgn="base">
        <a:spcBef>
          <a:spcPct val="0"/>
        </a:spcBef>
        <a:spcAft>
          <a:spcPct val="0"/>
        </a:spcAft>
        <a:defRPr sz="4400">
          <a:solidFill>
            <a:schemeClr val="tx2"/>
          </a:solidFill>
          <a:latin typeface="Verdana" panose="020B0604030504040204" pitchFamily="34" charset="0"/>
        </a:defRPr>
      </a:lvl3pPr>
      <a:lvl4pPr algn="l" rtl="0" fontAlgn="base">
        <a:spcBef>
          <a:spcPct val="0"/>
        </a:spcBef>
        <a:spcAft>
          <a:spcPct val="0"/>
        </a:spcAft>
        <a:defRPr sz="4400">
          <a:solidFill>
            <a:schemeClr val="tx2"/>
          </a:solidFill>
          <a:latin typeface="Verdana" panose="020B0604030504040204" pitchFamily="34" charset="0"/>
        </a:defRPr>
      </a:lvl4pPr>
      <a:lvl5pPr algn="l" rtl="0" fontAlgn="base">
        <a:spcBef>
          <a:spcPct val="0"/>
        </a:spcBef>
        <a:spcAft>
          <a:spcPct val="0"/>
        </a:spcAft>
        <a:defRPr sz="4400">
          <a:solidFill>
            <a:schemeClr val="tx2"/>
          </a:solidFill>
          <a:latin typeface="Verdana" panose="020B0604030504040204" pitchFamily="34" charset="0"/>
        </a:defRPr>
      </a:lvl5pPr>
      <a:lvl6pPr marL="457200" algn="l" rtl="0" fontAlgn="base">
        <a:spcBef>
          <a:spcPct val="0"/>
        </a:spcBef>
        <a:spcAft>
          <a:spcPct val="0"/>
        </a:spcAft>
        <a:defRPr sz="4400">
          <a:solidFill>
            <a:schemeClr val="tx2"/>
          </a:solidFill>
          <a:latin typeface="Verdana" panose="020B0604030504040204" pitchFamily="34" charset="0"/>
        </a:defRPr>
      </a:lvl6pPr>
      <a:lvl7pPr marL="914400" algn="l" rtl="0" fontAlgn="base">
        <a:spcBef>
          <a:spcPct val="0"/>
        </a:spcBef>
        <a:spcAft>
          <a:spcPct val="0"/>
        </a:spcAft>
        <a:defRPr sz="4400">
          <a:solidFill>
            <a:schemeClr val="tx2"/>
          </a:solidFill>
          <a:latin typeface="Verdana" panose="020B0604030504040204" pitchFamily="34" charset="0"/>
        </a:defRPr>
      </a:lvl7pPr>
      <a:lvl8pPr marL="1371600" algn="l" rtl="0" fontAlgn="base">
        <a:spcBef>
          <a:spcPct val="0"/>
        </a:spcBef>
        <a:spcAft>
          <a:spcPct val="0"/>
        </a:spcAft>
        <a:defRPr sz="4400">
          <a:solidFill>
            <a:schemeClr val="tx2"/>
          </a:solidFill>
          <a:latin typeface="Verdana" panose="020B0604030504040204" pitchFamily="34" charset="0"/>
        </a:defRPr>
      </a:lvl8pPr>
      <a:lvl9pPr marL="1828800" algn="l" rtl="0" fontAlgn="base">
        <a:spcBef>
          <a:spcPct val="0"/>
        </a:spcBef>
        <a:spcAft>
          <a:spcPct val="0"/>
        </a:spcAft>
        <a:defRPr sz="4400">
          <a:solidFill>
            <a:schemeClr val="tx2"/>
          </a:solidFill>
          <a:latin typeface="Verdana" panose="020B0604030504040204" pitchFamily="34" charset="0"/>
        </a:defRPr>
      </a:lvl9pPr>
    </p:titleStyle>
    <p:bodyStyle>
      <a:lvl1pPr marL="342900" indent="-342900" algn="l" rtl="0" fontAlgn="base">
        <a:spcBef>
          <a:spcPct val="20000"/>
        </a:spcBef>
        <a:spcAft>
          <a:spcPct val="0"/>
        </a:spcAft>
        <a:buClr>
          <a:schemeClr val="folHlink"/>
        </a:buClr>
        <a:buSzPct val="75000"/>
        <a:buFont typeface="Wingdings" panose="05000000000000000000" pitchFamily="2" charset="2"/>
        <a:buChar char="n"/>
        <a:defRPr sz="3200" kern="1200">
          <a:solidFill>
            <a:schemeClr val="tx1"/>
          </a:solidFill>
          <a:latin typeface="+mn-lt"/>
          <a:ea typeface="+mn-ea"/>
          <a:cs typeface="+mn-cs"/>
        </a:defRPr>
      </a:lvl1pPr>
      <a:lvl2pPr marL="742950" indent="-285750" algn="l" rtl="0" fontAlgn="base">
        <a:spcBef>
          <a:spcPct val="20000"/>
        </a:spcBef>
        <a:spcAft>
          <a:spcPct val="0"/>
        </a:spcAft>
        <a:buClr>
          <a:schemeClr val="folHlink"/>
        </a:buClr>
        <a:buSzPct val="70000"/>
        <a:buFont typeface="Wingdings" panose="05000000000000000000" pitchFamily="2" charset="2"/>
        <a:buChar char="n"/>
        <a:defRPr sz="2800" kern="1200">
          <a:solidFill>
            <a:schemeClr val="tx1"/>
          </a:solidFill>
          <a:latin typeface="+mn-lt"/>
          <a:ea typeface="+mn-ea"/>
          <a:cs typeface="+mn-cs"/>
        </a:defRPr>
      </a:lvl2pPr>
      <a:lvl3pPr marL="1143000" indent="-228600" algn="l" rtl="0" fontAlgn="base">
        <a:spcBef>
          <a:spcPct val="20000"/>
        </a:spcBef>
        <a:spcAft>
          <a:spcPct val="0"/>
        </a:spcAft>
        <a:buClr>
          <a:schemeClr val="tx2"/>
        </a:buClr>
        <a:buChar char="•"/>
        <a:defRPr sz="2400" kern="1200">
          <a:solidFill>
            <a:schemeClr val="tx1"/>
          </a:solidFill>
          <a:latin typeface="+mn-lt"/>
          <a:ea typeface="+mn-ea"/>
          <a:cs typeface="+mn-cs"/>
        </a:defRPr>
      </a:lvl3pPr>
      <a:lvl4pPr marL="1600200" indent="-228600" algn="l" rtl="0" fontAlgn="base">
        <a:spcBef>
          <a:spcPct val="20000"/>
        </a:spcBef>
        <a:spcAft>
          <a:spcPct val="0"/>
        </a:spcAft>
        <a:buClr>
          <a:schemeClr val="hlink"/>
        </a:buClr>
        <a:buChar char="•"/>
        <a:defRPr sz="2000" kern="1200">
          <a:solidFill>
            <a:schemeClr val="tx1"/>
          </a:solidFill>
          <a:latin typeface="+mn-lt"/>
          <a:ea typeface="+mn-ea"/>
          <a:cs typeface="+mn-cs"/>
        </a:defRPr>
      </a:lvl4pPr>
      <a:lvl5pPr marL="2057400" indent="-228600" algn="l" rtl="0" fontAlgn="base">
        <a:spcBef>
          <a:spcPct val="20000"/>
        </a:spcBef>
        <a:spcAft>
          <a:spcPct val="0"/>
        </a:spcAft>
        <a:buClr>
          <a:schemeClr val="tx1"/>
        </a:buClr>
        <a:buSzPct val="8500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rgbClr val="CCECFF"/>
        </a:solidFill>
        <a:effectLst/>
      </p:bgPr>
    </p:bg>
    <p:spTree>
      <p:nvGrpSpPr>
        <p:cNvPr id="1" name=""/>
        <p:cNvGrpSpPr/>
        <p:nvPr/>
      </p:nvGrpSpPr>
      <p:grpSpPr>
        <a:xfrm>
          <a:off x="0" y="0"/>
          <a:ext cx="0" cy="0"/>
          <a:chOff x="0" y="0"/>
          <a:chExt cx="0" cy="0"/>
        </a:xfrm>
      </p:grpSpPr>
      <p:grpSp>
        <p:nvGrpSpPr>
          <p:cNvPr id="53319" name="Group 71"/>
          <p:cNvGrpSpPr>
            <a:grpSpLocks/>
          </p:cNvGrpSpPr>
          <p:nvPr/>
        </p:nvGrpSpPr>
        <p:grpSpPr bwMode="auto">
          <a:xfrm>
            <a:off x="1" y="1"/>
            <a:ext cx="12196233" cy="6867525"/>
            <a:chOff x="0" y="0"/>
            <a:chExt cx="5762" cy="4326"/>
          </a:xfrm>
        </p:grpSpPr>
        <p:sp>
          <p:nvSpPr>
            <p:cNvPr id="53251" name="Rectangle 3"/>
            <p:cNvSpPr>
              <a:spLocks noChangeArrowheads="1"/>
            </p:cNvSpPr>
            <p:nvPr userDrawn="1"/>
          </p:nvSpPr>
          <p:spPr bwMode="hidden">
            <a:xfrm>
              <a:off x="0" y="0"/>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2" name="Rectangle 4"/>
            <p:cNvSpPr>
              <a:spLocks noChangeArrowheads="1"/>
            </p:cNvSpPr>
            <p:nvPr userDrawn="1"/>
          </p:nvSpPr>
          <p:spPr bwMode="hidden">
            <a:xfrm>
              <a:off x="9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3" name="Rectangle 5"/>
            <p:cNvSpPr>
              <a:spLocks noChangeArrowheads="1"/>
            </p:cNvSpPr>
            <p:nvPr userDrawn="1"/>
          </p:nvSpPr>
          <p:spPr bwMode="hidden">
            <a:xfrm>
              <a:off x="19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4" name="Rectangle 6"/>
            <p:cNvSpPr>
              <a:spLocks noChangeArrowheads="1"/>
            </p:cNvSpPr>
            <p:nvPr userDrawn="1"/>
          </p:nvSpPr>
          <p:spPr bwMode="hidden">
            <a:xfrm>
              <a:off x="28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5" name="Rectangle 7"/>
            <p:cNvSpPr>
              <a:spLocks noChangeArrowheads="1"/>
            </p:cNvSpPr>
            <p:nvPr userDrawn="1"/>
          </p:nvSpPr>
          <p:spPr bwMode="hidden">
            <a:xfrm>
              <a:off x="38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6" name="Rectangle 8"/>
            <p:cNvSpPr>
              <a:spLocks noChangeArrowheads="1"/>
            </p:cNvSpPr>
            <p:nvPr userDrawn="1"/>
          </p:nvSpPr>
          <p:spPr bwMode="hidden">
            <a:xfrm>
              <a:off x="48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7" name="Rectangle 9"/>
            <p:cNvSpPr>
              <a:spLocks noChangeArrowheads="1"/>
            </p:cNvSpPr>
            <p:nvPr userDrawn="1"/>
          </p:nvSpPr>
          <p:spPr bwMode="hidden">
            <a:xfrm>
              <a:off x="57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8" name="Rectangle 10"/>
            <p:cNvSpPr>
              <a:spLocks noChangeArrowheads="1"/>
            </p:cNvSpPr>
            <p:nvPr userDrawn="1"/>
          </p:nvSpPr>
          <p:spPr bwMode="hidden">
            <a:xfrm>
              <a:off x="67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59" name="Rectangle 11"/>
            <p:cNvSpPr>
              <a:spLocks noChangeArrowheads="1"/>
            </p:cNvSpPr>
            <p:nvPr userDrawn="1"/>
          </p:nvSpPr>
          <p:spPr bwMode="hidden">
            <a:xfrm>
              <a:off x="76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0" name="Rectangle 12"/>
            <p:cNvSpPr>
              <a:spLocks noChangeArrowheads="1"/>
            </p:cNvSpPr>
            <p:nvPr userDrawn="1"/>
          </p:nvSpPr>
          <p:spPr bwMode="hidden">
            <a:xfrm>
              <a:off x="86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1" name="Rectangle 13"/>
            <p:cNvSpPr>
              <a:spLocks noChangeArrowheads="1"/>
            </p:cNvSpPr>
            <p:nvPr userDrawn="1"/>
          </p:nvSpPr>
          <p:spPr bwMode="hidden">
            <a:xfrm>
              <a:off x="96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2" name="Rectangle 14"/>
            <p:cNvSpPr>
              <a:spLocks noChangeArrowheads="1"/>
            </p:cNvSpPr>
            <p:nvPr userDrawn="1"/>
          </p:nvSpPr>
          <p:spPr bwMode="hidden">
            <a:xfrm>
              <a:off x="105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3" name="Rectangle 15"/>
            <p:cNvSpPr>
              <a:spLocks noChangeArrowheads="1"/>
            </p:cNvSpPr>
            <p:nvPr userDrawn="1"/>
          </p:nvSpPr>
          <p:spPr bwMode="hidden">
            <a:xfrm>
              <a:off x="115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4" name="Rectangle 16"/>
            <p:cNvSpPr>
              <a:spLocks noChangeArrowheads="1"/>
            </p:cNvSpPr>
            <p:nvPr userDrawn="1"/>
          </p:nvSpPr>
          <p:spPr bwMode="hidden">
            <a:xfrm>
              <a:off x="124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5" name="Rectangle 17"/>
            <p:cNvSpPr>
              <a:spLocks noChangeArrowheads="1"/>
            </p:cNvSpPr>
            <p:nvPr userDrawn="1"/>
          </p:nvSpPr>
          <p:spPr bwMode="hidden">
            <a:xfrm>
              <a:off x="134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6" name="Rectangle 18"/>
            <p:cNvSpPr>
              <a:spLocks noChangeArrowheads="1"/>
            </p:cNvSpPr>
            <p:nvPr userDrawn="1"/>
          </p:nvSpPr>
          <p:spPr bwMode="hidden">
            <a:xfrm>
              <a:off x="144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7" name="Rectangle 19"/>
            <p:cNvSpPr>
              <a:spLocks noChangeArrowheads="1"/>
            </p:cNvSpPr>
            <p:nvPr userDrawn="1"/>
          </p:nvSpPr>
          <p:spPr bwMode="hidden">
            <a:xfrm>
              <a:off x="153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8" name="Rectangle 20"/>
            <p:cNvSpPr>
              <a:spLocks noChangeArrowheads="1"/>
            </p:cNvSpPr>
            <p:nvPr userDrawn="1"/>
          </p:nvSpPr>
          <p:spPr bwMode="hidden">
            <a:xfrm>
              <a:off x="163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69" name="Rectangle 21"/>
            <p:cNvSpPr>
              <a:spLocks noChangeArrowheads="1"/>
            </p:cNvSpPr>
            <p:nvPr userDrawn="1"/>
          </p:nvSpPr>
          <p:spPr bwMode="hidden">
            <a:xfrm>
              <a:off x="172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0" name="Rectangle 22"/>
            <p:cNvSpPr>
              <a:spLocks noChangeArrowheads="1"/>
            </p:cNvSpPr>
            <p:nvPr userDrawn="1"/>
          </p:nvSpPr>
          <p:spPr bwMode="hidden">
            <a:xfrm>
              <a:off x="182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1" name="Rectangle 23"/>
            <p:cNvSpPr>
              <a:spLocks noChangeArrowheads="1"/>
            </p:cNvSpPr>
            <p:nvPr userDrawn="1"/>
          </p:nvSpPr>
          <p:spPr bwMode="hidden">
            <a:xfrm>
              <a:off x="192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2" name="Rectangle 24"/>
            <p:cNvSpPr>
              <a:spLocks noChangeArrowheads="1"/>
            </p:cNvSpPr>
            <p:nvPr userDrawn="1"/>
          </p:nvSpPr>
          <p:spPr bwMode="hidden">
            <a:xfrm>
              <a:off x="201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3" name="Rectangle 25"/>
            <p:cNvSpPr>
              <a:spLocks noChangeArrowheads="1"/>
            </p:cNvSpPr>
            <p:nvPr userDrawn="1"/>
          </p:nvSpPr>
          <p:spPr bwMode="hidden">
            <a:xfrm>
              <a:off x="211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4" name="Rectangle 26"/>
            <p:cNvSpPr>
              <a:spLocks noChangeArrowheads="1"/>
            </p:cNvSpPr>
            <p:nvPr userDrawn="1"/>
          </p:nvSpPr>
          <p:spPr bwMode="hidden">
            <a:xfrm>
              <a:off x="220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5" name="Rectangle 27"/>
            <p:cNvSpPr>
              <a:spLocks noChangeArrowheads="1"/>
            </p:cNvSpPr>
            <p:nvPr userDrawn="1"/>
          </p:nvSpPr>
          <p:spPr bwMode="hidden">
            <a:xfrm>
              <a:off x="230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6" name="Rectangle 28"/>
            <p:cNvSpPr>
              <a:spLocks noChangeArrowheads="1"/>
            </p:cNvSpPr>
            <p:nvPr userDrawn="1"/>
          </p:nvSpPr>
          <p:spPr bwMode="hidden">
            <a:xfrm>
              <a:off x="240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7" name="Rectangle 29"/>
            <p:cNvSpPr>
              <a:spLocks noChangeArrowheads="1"/>
            </p:cNvSpPr>
            <p:nvPr userDrawn="1"/>
          </p:nvSpPr>
          <p:spPr bwMode="hidden">
            <a:xfrm>
              <a:off x="249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8" name="Rectangle 30"/>
            <p:cNvSpPr>
              <a:spLocks noChangeArrowheads="1"/>
            </p:cNvSpPr>
            <p:nvPr userDrawn="1"/>
          </p:nvSpPr>
          <p:spPr bwMode="hidden">
            <a:xfrm>
              <a:off x="259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79" name="Rectangle 31"/>
            <p:cNvSpPr>
              <a:spLocks noChangeArrowheads="1"/>
            </p:cNvSpPr>
            <p:nvPr userDrawn="1"/>
          </p:nvSpPr>
          <p:spPr bwMode="hidden">
            <a:xfrm>
              <a:off x="268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0" name="Rectangle 32"/>
            <p:cNvSpPr>
              <a:spLocks noChangeArrowheads="1"/>
            </p:cNvSpPr>
            <p:nvPr userDrawn="1"/>
          </p:nvSpPr>
          <p:spPr bwMode="hidden">
            <a:xfrm>
              <a:off x="278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1" name="Rectangle 33"/>
            <p:cNvSpPr>
              <a:spLocks noChangeArrowheads="1"/>
            </p:cNvSpPr>
            <p:nvPr userDrawn="1"/>
          </p:nvSpPr>
          <p:spPr bwMode="hidden">
            <a:xfrm>
              <a:off x="288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2" name="Rectangle 34"/>
            <p:cNvSpPr>
              <a:spLocks noChangeArrowheads="1"/>
            </p:cNvSpPr>
            <p:nvPr userDrawn="1"/>
          </p:nvSpPr>
          <p:spPr bwMode="hidden">
            <a:xfrm>
              <a:off x="297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3" name="Rectangle 35"/>
            <p:cNvSpPr>
              <a:spLocks noChangeArrowheads="1"/>
            </p:cNvSpPr>
            <p:nvPr userDrawn="1"/>
          </p:nvSpPr>
          <p:spPr bwMode="hidden">
            <a:xfrm>
              <a:off x="307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4" name="Rectangle 36"/>
            <p:cNvSpPr>
              <a:spLocks noChangeArrowheads="1"/>
            </p:cNvSpPr>
            <p:nvPr userDrawn="1"/>
          </p:nvSpPr>
          <p:spPr bwMode="hidden">
            <a:xfrm>
              <a:off x="316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5" name="Rectangle 37"/>
            <p:cNvSpPr>
              <a:spLocks noChangeArrowheads="1"/>
            </p:cNvSpPr>
            <p:nvPr userDrawn="1"/>
          </p:nvSpPr>
          <p:spPr bwMode="hidden">
            <a:xfrm>
              <a:off x="326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6" name="Rectangle 38"/>
            <p:cNvSpPr>
              <a:spLocks noChangeArrowheads="1"/>
            </p:cNvSpPr>
            <p:nvPr userDrawn="1"/>
          </p:nvSpPr>
          <p:spPr bwMode="hidden">
            <a:xfrm>
              <a:off x="336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7" name="Rectangle 39"/>
            <p:cNvSpPr>
              <a:spLocks noChangeArrowheads="1"/>
            </p:cNvSpPr>
            <p:nvPr userDrawn="1"/>
          </p:nvSpPr>
          <p:spPr bwMode="hidden">
            <a:xfrm>
              <a:off x="345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8" name="Rectangle 40"/>
            <p:cNvSpPr>
              <a:spLocks noChangeArrowheads="1"/>
            </p:cNvSpPr>
            <p:nvPr userDrawn="1"/>
          </p:nvSpPr>
          <p:spPr bwMode="hidden">
            <a:xfrm>
              <a:off x="355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89" name="Rectangle 41"/>
            <p:cNvSpPr>
              <a:spLocks noChangeArrowheads="1"/>
            </p:cNvSpPr>
            <p:nvPr userDrawn="1"/>
          </p:nvSpPr>
          <p:spPr bwMode="hidden">
            <a:xfrm>
              <a:off x="364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0" name="Rectangle 42"/>
            <p:cNvSpPr>
              <a:spLocks noChangeArrowheads="1"/>
            </p:cNvSpPr>
            <p:nvPr userDrawn="1"/>
          </p:nvSpPr>
          <p:spPr bwMode="hidden">
            <a:xfrm>
              <a:off x="374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1" name="Rectangle 43"/>
            <p:cNvSpPr>
              <a:spLocks noChangeArrowheads="1"/>
            </p:cNvSpPr>
            <p:nvPr userDrawn="1"/>
          </p:nvSpPr>
          <p:spPr bwMode="hidden">
            <a:xfrm>
              <a:off x="384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2" name="Rectangle 44"/>
            <p:cNvSpPr>
              <a:spLocks noChangeArrowheads="1"/>
            </p:cNvSpPr>
            <p:nvPr userDrawn="1"/>
          </p:nvSpPr>
          <p:spPr bwMode="hidden">
            <a:xfrm>
              <a:off x="393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3" name="Rectangle 45"/>
            <p:cNvSpPr>
              <a:spLocks noChangeArrowheads="1"/>
            </p:cNvSpPr>
            <p:nvPr userDrawn="1"/>
          </p:nvSpPr>
          <p:spPr bwMode="hidden">
            <a:xfrm>
              <a:off x="403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4" name="Rectangle 46"/>
            <p:cNvSpPr>
              <a:spLocks noChangeArrowheads="1"/>
            </p:cNvSpPr>
            <p:nvPr userDrawn="1"/>
          </p:nvSpPr>
          <p:spPr bwMode="hidden">
            <a:xfrm>
              <a:off x="412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5" name="Rectangle 47"/>
            <p:cNvSpPr>
              <a:spLocks noChangeArrowheads="1"/>
            </p:cNvSpPr>
            <p:nvPr userDrawn="1"/>
          </p:nvSpPr>
          <p:spPr bwMode="hidden">
            <a:xfrm>
              <a:off x="422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6" name="Rectangle 48"/>
            <p:cNvSpPr>
              <a:spLocks noChangeArrowheads="1"/>
            </p:cNvSpPr>
            <p:nvPr userDrawn="1"/>
          </p:nvSpPr>
          <p:spPr bwMode="hidden">
            <a:xfrm>
              <a:off x="432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7" name="Rectangle 49"/>
            <p:cNvSpPr>
              <a:spLocks noChangeArrowheads="1"/>
            </p:cNvSpPr>
            <p:nvPr userDrawn="1"/>
          </p:nvSpPr>
          <p:spPr bwMode="hidden">
            <a:xfrm>
              <a:off x="441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8" name="Rectangle 50"/>
            <p:cNvSpPr>
              <a:spLocks noChangeArrowheads="1"/>
            </p:cNvSpPr>
            <p:nvPr userDrawn="1"/>
          </p:nvSpPr>
          <p:spPr bwMode="hidden">
            <a:xfrm>
              <a:off x="451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299" name="Rectangle 51"/>
            <p:cNvSpPr>
              <a:spLocks noChangeArrowheads="1"/>
            </p:cNvSpPr>
            <p:nvPr userDrawn="1"/>
          </p:nvSpPr>
          <p:spPr bwMode="hidden">
            <a:xfrm>
              <a:off x="460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0" name="Rectangle 52"/>
            <p:cNvSpPr>
              <a:spLocks noChangeArrowheads="1"/>
            </p:cNvSpPr>
            <p:nvPr userDrawn="1"/>
          </p:nvSpPr>
          <p:spPr bwMode="hidden">
            <a:xfrm>
              <a:off x="470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1" name="Rectangle 53"/>
            <p:cNvSpPr>
              <a:spLocks noChangeArrowheads="1"/>
            </p:cNvSpPr>
            <p:nvPr userDrawn="1"/>
          </p:nvSpPr>
          <p:spPr bwMode="hidden">
            <a:xfrm>
              <a:off x="480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2" name="Rectangle 54"/>
            <p:cNvSpPr>
              <a:spLocks noChangeArrowheads="1"/>
            </p:cNvSpPr>
            <p:nvPr userDrawn="1"/>
          </p:nvSpPr>
          <p:spPr bwMode="hidden">
            <a:xfrm>
              <a:off x="489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3" name="Rectangle 55"/>
            <p:cNvSpPr>
              <a:spLocks noChangeArrowheads="1"/>
            </p:cNvSpPr>
            <p:nvPr userDrawn="1"/>
          </p:nvSpPr>
          <p:spPr bwMode="hidden">
            <a:xfrm>
              <a:off x="499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4" name="Rectangle 56"/>
            <p:cNvSpPr>
              <a:spLocks noChangeArrowheads="1"/>
            </p:cNvSpPr>
            <p:nvPr userDrawn="1"/>
          </p:nvSpPr>
          <p:spPr bwMode="hidden">
            <a:xfrm>
              <a:off x="508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5" name="Rectangle 57"/>
            <p:cNvSpPr>
              <a:spLocks noChangeArrowheads="1"/>
            </p:cNvSpPr>
            <p:nvPr userDrawn="1"/>
          </p:nvSpPr>
          <p:spPr bwMode="hidden">
            <a:xfrm>
              <a:off x="518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6" name="Rectangle 58"/>
            <p:cNvSpPr>
              <a:spLocks noChangeArrowheads="1"/>
            </p:cNvSpPr>
            <p:nvPr userDrawn="1"/>
          </p:nvSpPr>
          <p:spPr bwMode="hidden">
            <a:xfrm>
              <a:off x="528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7" name="Rectangle 59"/>
            <p:cNvSpPr>
              <a:spLocks noChangeArrowheads="1"/>
            </p:cNvSpPr>
            <p:nvPr userDrawn="1"/>
          </p:nvSpPr>
          <p:spPr bwMode="hidden">
            <a:xfrm>
              <a:off x="537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8" name="Rectangle 60"/>
            <p:cNvSpPr>
              <a:spLocks noChangeArrowheads="1"/>
            </p:cNvSpPr>
            <p:nvPr userDrawn="1"/>
          </p:nvSpPr>
          <p:spPr bwMode="hidden">
            <a:xfrm>
              <a:off x="547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09" name="Rectangle 61"/>
            <p:cNvSpPr>
              <a:spLocks noChangeArrowheads="1"/>
            </p:cNvSpPr>
            <p:nvPr userDrawn="1"/>
          </p:nvSpPr>
          <p:spPr bwMode="hidden">
            <a:xfrm>
              <a:off x="556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10" name="Rectangle 62"/>
            <p:cNvSpPr>
              <a:spLocks noChangeArrowheads="1"/>
            </p:cNvSpPr>
            <p:nvPr userDrawn="1"/>
          </p:nvSpPr>
          <p:spPr bwMode="hidden">
            <a:xfrm>
              <a:off x="566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11" name="Rectangle 63"/>
            <p:cNvSpPr>
              <a:spLocks noChangeArrowheads="1"/>
            </p:cNvSpPr>
            <p:nvPr userDrawn="1"/>
          </p:nvSpPr>
          <p:spPr bwMode="hidden">
            <a:xfrm>
              <a:off x="431" y="0"/>
              <a:ext cx="5331" cy="4320"/>
            </a:xfrm>
            <a:prstGeom prst="rect">
              <a:avLst/>
            </a:prstGeom>
            <a:solidFill>
              <a:schemeClr val="accent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53312" name="Rectangle 64"/>
            <p:cNvSpPr>
              <a:spLocks noChangeArrowheads="1"/>
            </p:cNvSpPr>
            <p:nvPr userDrawn="1"/>
          </p:nvSpPr>
          <p:spPr bwMode="blackGray">
            <a:xfrm>
              <a:off x="0" y="1081"/>
              <a:ext cx="4378" cy="47"/>
            </a:xfrm>
            <a:prstGeom prst="rect">
              <a:avLst/>
            </a:prstGeom>
            <a:solidFill>
              <a:schemeClr va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grpSp>
      <p:sp>
        <p:nvSpPr>
          <p:cNvPr id="53313" name="Rectangle 65"/>
          <p:cNvSpPr>
            <a:spLocks noGrp="1" noChangeArrowheads="1"/>
          </p:cNvSpPr>
          <p:nvPr>
            <p:ph type="title"/>
          </p:nvPr>
        </p:nvSpPr>
        <p:spPr bwMode="auto">
          <a:xfrm>
            <a:off x="1162051" y="854573"/>
            <a:ext cx="1088390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spAutoFit/>
          </a:bodyPr>
          <a:lstStyle/>
          <a:p>
            <a:pPr lvl="0"/>
            <a:r>
              <a:rPr lang="en-US" altLang="tr-TR" smtClean="0"/>
              <a:t>Click to edit Master title style</a:t>
            </a:r>
          </a:p>
        </p:txBody>
      </p:sp>
      <p:sp>
        <p:nvSpPr>
          <p:cNvPr id="53314" name="Rectangle 66"/>
          <p:cNvSpPr>
            <a:spLocks noGrp="1" noChangeArrowheads="1"/>
          </p:cNvSpPr>
          <p:nvPr>
            <p:ph type="body" idx="1"/>
          </p:nvPr>
        </p:nvSpPr>
        <p:spPr bwMode="auto">
          <a:xfrm>
            <a:off x="1217085" y="1905000"/>
            <a:ext cx="10814049"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tr-TR" smtClean="0"/>
              <a:t>Click to edit Master text styles</a:t>
            </a:r>
          </a:p>
          <a:p>
            <a:pPr lvl="1"/>
            <a:r>
              <a:rPr lang="en-US" altLang="tr-TR" smtClean="0"/>
              <a:t>Second level</a:t>
            </a:r>
          </a:p>
          <a:p>
            <a:pPr lvl="2"/>
            <a:r>
              <a:rPr lang="en-US" altLang="tr-TR" smtClean="0"/>
              <a:t>Third level</a:t>
            </a:r>
          </a:p>
          <a:p>
            <a:pPr lvl="3"/>
            <a:r>
              <a:rPr lang="en-US" altLang="tr-TR" smtClean="0"/>
              <a:t>Fourth level</a:t>
            </a:r>
          </a:p>
          <a:p>
            <a:pPr lvl="4"/>
            <a:r>
              <a:rPr lang="en-US" altLang="tr-TR" smtClean="0"/>
              <a:t>Fifth level</a:t>
            </a:r>
          </a:p>
        </p:txBody>
      </p:sp>
      <p:sp>
        <p:nvSpPr>
          <p:cNvPr id="53315" name="Rectangle 67"/>
          <p:cNvSpPr>
            <a:spLocks noGrp="1" noChangeArrowheads="1"/>
          </p:cNvSpPr>
          <p:nvPr>
            <p:ph type="dt" sz="half" idx="2"/>
          </p:nvPr>
        </p:nvSpPr>
        <p:spPr bwMode="auto">
          <a:xfrm>
            <a:off x="1536700" y="62865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spcBef>
                <a:spcPct val="0"/>
              </a:spcBef>
              <a:buClrTx/>
              <a:buSzTx/>
              <a:buFontTx/>
              <a:buNone/>
              <a:defRPr sz="1400"/>
            </a:lvl1pPr>
          </a:lstStyle>
          <a:p>
            <a:pPr fontAlgn="base">
              <a:spcAft>
                <a:spcPct val="0"/>
              </a:spcAft>
            </a:pPr>
            <a:endParaRPr lang="en-US" altLang="tr-TR">
              <a:solidFill>
                <a:srgbClr val="000000"/>
              </a:solidFill>
            </a:endParaRPr>
          </a:p>
        </p:txBody>
      </p:sp>
      <p:sp>
        <p:nvSpPr>
          <p:cNvPr id="53316" name="Rectangle 68"/>
          <p:cNvSpPr>
            <a:spLocks noGrp="1" noChangeArrowheads="1"/>
          </p:cNvSpPr>
          <p:nvPr>
            <p:ph type="ftr" sz="quarter" idx="3"/>
          </p:nvPr>
        </p:nvSpPr>
        <p:spPr bwMode="auto">
          <a:xfrm>
            <a:off x="4787900" y="62865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buClrTx/>
              <a:buSzTx/>
              <a:buFontTx/>
              <a:buNone/>
              <a:defRPr sz="1400"/>
            </a:lvl1pPr>
          </a:lstStyle>
          <a:p>
            <a:pPr algn="ctr" fontAlgn="base">
              <a:spcAft>
                <a:spcPct val="0"/>
              </a:spcAft>
            </a:pPr>
            <a:endParaRPr lang="en-US" altLang="tr-TR">
              <a:solidFill>
                <a:srgbClr val="000000"/>
              </a:solidFill>
            </a:endParaRPr>
          </a:p>
        </p:txBody>
      </p:sp>
      <p:sp>
        <p:nvSpPr>
          <p:cNvPr id="53317" name="Rectangle 69"/>
          <p:cNvSpPr>
            <a:spLocks noGrp="1" noChangeArrowheads="1"/>
          </p:cNvSpPr>
          <p:nvPr>
            <p:ph type="sldNum" sz="quarter" idx="4"/>
          </p:nvPr>
        </p:nvSpPr>
        <p:spPr bwMode="auto">
          <a:xfrm>
            <a:off x="9359900" y="62865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buClrTx/>
              <a:buSzTx/>
              <a:buFontTx/>
              <a:buNone/>
              <a:defRPr sz="1400"/>
            </a:lvl1pPr>
          </a:lstStyle>
          <a:p>
            <a:pPr fontAlgn="base">
              <a:spcAft>
                <a:spcPct val="0"/>
              </a:spcAft>
            </a:pPr>
            <a:fld id="{7D5DC41C-6AA6-41B0-9DD3-3A03A7C50B5F}" type="slidenum">
              <a:rPr lang="en-US" altLang="tr-TR">
                <a:solidFill>
                  <a:srgbClr val="000000"/>
                </a:solidFill>
              </a:rPr>
              <a:pPr fontAlgn="base">
                <a:spcAft>
                  <a:spcPct val="0"/>
                </a:spcAft>
              </a:pPr>
              <a:t>‹#›</a:t>
            </a:fld>
            <a:endParaRPr lang="en-US" altLang="tr-TR">
              <a:solidFill>
                <a:srgbClr val="000000"/>
              </a:solidFill>
            </a:endParaRPr>
          </a:p>
        </p:txBody>
      </p:sp>
    </p:spTree>
    <p:extLst>
      <p:ext uri="{BB962C8B-B14F-4D97-AF65-F5344CB8AC3E}">
        <p14:creationId xmlns:p14="http://schemas.microsoft.com/office/powerpoint/2010/main" val="3178365977"/>
      </p:ext>
    </p:extLst>
  </p:cSld>
  <p:clrMap bg1="lt1" tx1="dk1" bg2="lt2" tx2="dk2" accent1="accent1" accent2="accent2" accent3="accent3" accent4="accent4" accent5="accent5" accent6="accent6" hlink="hlink" folHlink="folHlink"/>
  <p:sldLayoutIdLst>
    <p:sldLayoutId id="2147483677" r:id="rId1"/>
  </p:sldLayoutIdLst>
  <p:txStyles>
    <p:titleStyle>
      <a:lvl1pPr algn="l" rtl="0" fontAlgn="base">
        <a:spcBef>
          <a:spcPct val="0"/>
        </a:spcBef>
        <a:spcAft>
          <a:spcPct val="0"/>
        </a:spcAft>
        <a:defRPr sz="4400" kern="1200">
          <a:solidFill>
            <a:schemeClr val="tx2"/>
          </a:solidFill>
          <a:latin typeface="+mj-lt"/>
          <a:ea typeface="+mj-ea"/>
          <a:cs typeface="+mj-cs"/>
        </a:defRPr>
      </a:lvl1pPr>
      <a:lvl2pPr algn="l" rtl="0" fontAlgn="base">
        <a:spcBef>
          <a:spcPct val="0"/>
        </a:spcBef>
        <a:spcAft>
          <a:spcPct val="0"/>
        </a:spcAft>
        <a:defRPr sz="4400">
          <a:solidFill>
            <a:schemeClr val="tx2"/>
          </a:solidFill>
          <a:latin typeface="Verdana" panose="020B0604030504040204" pitchFamily="34" charset="0"/>
        </a:defRPr>
      </a:lvl2pPr>
      <a:lvl3pPr algn="l" rtl="0" fontAlgn="base">
        <a:spcBef>
          <a:spcPct val="0"/>
        </a:spcBef>
        <a:spcAft>
          <a:spcPct val="0"/>
        </a:spcAft>
        <a:defRPr sz="4400">
          <a:solidFill>
            <a:schemeClr val="tx2"/>
          </a:solidFill>
          <a:latin typeface="Verdana" panose="020B0604030504040204" pitchFamily="34" charset="0"/>
        </a:defRPr>
      </a:lvl3pPr>
      <a:lvl4pPr algn="l" rtl="0" fontAlgn="base">
        <a:spcBef>
          <a:spcPct val="0"/>
        </a:spcBef>
        <a:spcAft>
          <a:spcPct val="0"/>
        </a:spcAft>
        <a:defRPr sz="4400">
          <a:solidFill>
            <a:schemeClr val="tx2"/>
          </a:solidFill>
          <a:latin typeface="Verdana" panose="020B0604030504040204" pitchFamily="34" charset="0"/>
        </a:defRPr>
      </a:lvl4pPr>
      <a:lvl5pPr algn="l" rtl="0" fontAlgn="base">
        <a:spcBef>
          <a:spcPct val="0"/>
        </a:spcBef>
        <a:spcAft>
          <a:spcPct val="0"/>
        </a:spcAft>
        <a:defRPr sz="4400">
          <a:solidFill>
            <a:schemeClr val="tx2"/>
          </a:solidFill>
          <a:latin typeface="Verdana" panose="020B0604030504040204" pitchFamily="34" charset="0"/>
        </a:defRPr>
      </a:lvl5pPr>
      <a:lvl6pPr marL="457200" algn="l" rtl="0" fontAlgn="base">
        <a:spcBef>
          <a:spcPct val="0"/>
        </a:spcBef>
        <a:spcAft>
          <a:spcPct val="0"/>
        </a:spcAft>
        <a:defRPr sz="4400">
          <a:solidFill>
            <a:schemeClr val="tx2"/>
          </a:solidFill>
          <a:latin typeface="Verdana" panose="020B0604030504040204" pitchFamily="34" charset="0"/>
        </a:defRPr>
      </a:lvl6pPr>
      <a:lvl7pPr marL="914400" algn="l" rtl="0" fontAlgn="base">
        <a:spcBef>
          <a:spcPct val="0"/>
        </a:spcBef>
        <a:spcAft>
          <a:spcPct val="0"/>
        </a:spcAft>
        <a:defRPr sz="4400">
          <a:solidFill>
            <a:schemeClr val="tx2"/>
          </a:solidFill>
          <a:latin typeface="Verdana" panose="020B0604030504040204" pitchFamily="34" charset="0"/>
        </a:defRPr>
      </a:lvl7pPr>
      <a:lvl8pPr marL="1371600" algn="l" rtl="0" fontAlgn="base">
        <a:spcBef>
          <a:spcPct val="0"/>
        </a:spcBef>
        <a:spcAft>
          <a:spcPct val="0"/>
        </a:spcAft>
        <a:defRPr sz="4400">
          <a:solidFill>
            <a:schemeClr val="tx2"/>
          </a:solidFill>
          <a:latin typeface="Verdana" panose="020B0604030504040204" pitchFamily="34" charset="0"/>
        </a:defRPr>
      </a:lvl8pPr>
      <a:lvl9pPr marL="1828800" algn="l" rtl="0" fontAlgn="base">
        <a:spcBef>
          <a:spcPct val="0"/>
        </a:spcBef>
        <a:spcAft>
          <a:spcPct val="0"/>
        </a:spcAft>
        <a:defRPr sz="4400">
          <a:solidFill>
            <a:schemeClr val="tx2"/>
          </a:solidFill>
          <a:latin typeface="Verdana" panose="020B0604030504040204" pitchFamily="34" charset="0"/>
        </a:defRPr>
      </a:lvl9pPr>
    </p:titleStyle>
    <p:bodyStyle>
      <a:lvl1pPr marL="342900" indent="-342900" algn="l" rtl="0" fontAlgn="base">
        <a:spcBef>
          <a:spcPct val="20000"/>
        </a:spcBef>
        <a:spcAft>
          <a:spcPct val="0"/>
        </a:spcAft>
        <a:buClr>
          <a:schemeClr val="folHlink"/>
        </a:buClr>
        <a:buSzPct val="75000"/>
        <a:buFont typeface="Wingdings" panose="05000000000000000000" pitchFamily="2" charset="2"/>
        <a:buChar char="n"/>
        <a:defRPr sz="3200" kern="1200">
          <a:solidFill>
            <a:schemeClr val="tx1"/>
          </a:solidFill>
          <a:latin typeface="+mn-lt"/>
          <a:ea typeface="+mn-ea"/>
          <a:cs typeface="+mn-cs"/>
        </a:defRPr>
      </a:lvl1pPr>
      <a:lvl2pPr marL="742950" indent="-285750" algn="l" rtl="0" fontAlgn="base">
        <a:spcBef>
          <a:spcPct val="20000"/>
        </a:spcBef>
        <a:spcAft>
          <a:spcPct val="0"/>
        </a:spcAft>
        <a:buClr>
          <a:schemeClr val="folHlink"/>
        </a:buClr>
        <a:buSzPct val="70000"/>
        <a:buFont typeface="Wingdings" panose="05000000000000000000" pitchFamily="2" charset="2"/>
        <a:buChar char="n"/>
        <a:defRPr sz="2800" kern="1200">
          <a:solidFill>
            <a:schemeClr val="tx1"/>
          </a:solidFill>
          <a:latin typeface="+mn-lt"/>
          <a:ea typeface="+mn-ea"/>
          <a:cs typeface="+mn-cs"/>
        </a:defRPr>
      </a:lvl2pPr>
      <a:lvl3pPr marL="1143000" indent="-228600" algn="l" rtl="0" fontAlgn="base">
        <a:spcBef>
          <a:spcPct val="20000"/>
        </a:spcBef>
        <a:spcAft>
          <a:spcPct val="0"/>
        </a:spcAft>
        <a:buClr>
          <a:schemeClr val="tx2"/>
        </a:buClr>
        <a:buChar char="•"/>
        <a:defRPr sz="2400" kern="1200">
          <a:solidFill>
            <a:schemeClr val="tx1"/>
          </a:solidFill>
          <a:latin typeface="+mn-lt"/>
          <a:ea typeface="+mn-ea"/>
          <a:cs typeface="+mn-cs"/>
        </a:defRPr>
      </a:lvl3pPr>
      <a:lvl4pPr marL="1600200" indent="-228600" algn="l" rtl="0" fontAlgn="base">
        <a:spcBef>
          <a:spcPct val="20000"/>
        </a:spcBef>
        <a:spcAft>
          <a:spcPct val="0"/>
        </a:spcAft>
        <a:buClr>
          <a:schemeClr val="hlink"/>
        </a:buClr>
        <a:buChar char="•"/>
        <a:defRPr sz="2000" kern="1200">
          <a:solidFill>
            <a:schemeClr val="tx1"/>
          </a:solidFill>
          <a:latin typeface="+mn-lt"/>
          <a:ea typeface="+mn-ea"/>
          <a:cs typeface="+mn-cs"/>
        </a:defRPr>
      </a:lvl4pPr>
      <a:lvl5pPr marL="2057400" indent="-228600" algn="l" rtl="0" fontAlgn="base">
        <a:spcBef>
          <a:spcPct val="20000"/>
        </a:spcBef>
        <a:spcAft>
          <a:spcPct val="0"/>
        </a:spcAft>
        <a:buClr>
          <a:schemeClr val="tx1"/>
        </a:buClr>
        <a:buSzPct val="8500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15.wmf"/><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slideLayout" Target="../slideLayouts/slideLayout9.xml"/><Relationship Id="rId4" Type="http://schemas.openxmlformats.org/officeDocument/2006/relationships/image" Target="../media/image8.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ctrTitle"/>
          </p:nvPr>
        </p:nvSpPr>
        <p:spPr>
          <a:xfrm>
            <a:off x="799564" y="3253705"/>
            <a:ext cx="9829800" cy="1323439"/>
          </a:xfrm>
        </p:spPr>
        <p:txBody>
          <a:bodyPr/>
          <a:lstStyle/>
          <a:p>
            <a:r>
              <a:rPr lang="tr-TR" altLang="tr-TR" sz="4000" b="1" dirty="0"/>
              <a:t>MESLEĞE YÖNELTME </a:t>
            </a:r>
            <a:r>
              <a:rPr lang="tr-TR" altLang="tr-TR" sz="4000" b="1" dirty="0" smtClean="0"/>
              <a:t>SEMİNERİ</a:t>
            </a:r>
            <a:br>
              <a:rPr lang="tr-TR" altLang="tr-TR" sz="4000" b="1" dirty="0" smtClean="0"/>
            </a:br>
            <a:r>
              <a:rPr lang="tr-TR" altLang="tr-TR" sz="4000" b="1" dirty="0" smtClean="0"/>
              <a:t>(Meslek Seçimi ve Önemi)</a:t>
            </a:r>
            <a:endParaRPr lang="tr-TR" altLang="tr-TR" sz="40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1162051" y="177464"/>
            <a:ext cx="10883900" cy="1446550"/>
          </a:xfrm>
        </p:spPr>
        <p:txBody>
          <a:bodyPr/>
          <a:lstStyle/>
          <a:p>
            <a:r>
              <a:rPr lang="tr-TR" altLang="tr-TR" b="1">
                <a:solidFill>
                  <a:srgbClr val="FF8A65"/>
                </a:solidFill>
                <a:effectLst>
                  <a:outerShdw blurRad="38100" dist="38100" dir="2700000" algn="tl">
                    <a:srgbClr val="000000"/>
                  </a:outerShdw>
                </a:effectLst>
              </a:rPr>
              <a:t>MESLEĞİN ÖZELLİKLERİNİ TANIMA</a:t>
            </a:r>
            <a:endParaRPr lang="en-US" altLang="tr-TR" b="1">
              <a:solidFill>
                <a:srgbClr val="FF8A65"/>
              </a:solidFill>
              <a:effectLst>
                <a:outerShdw blurRad="38100" dist="38100" dir="2700000" algn="tl">
                  <a:srgbClr val="000000"/>
                </a:outerShdw>
              </a:effectLst>
            </a:endParaRPr>
          </a:p>
        </p:txBody>
      </p:sp>
      <p:sp>
        <p:nvSpPr>
          <p:cNvPr id="134147" name="Rectangle 3"/>
          <p:cNvSpPr>
            <a:spLocks noGrp="1" noChangeArrowheads="1"/>
          </p:cNvSpPr>
          <p:nvPr>
            <p:ph type="body" idx="1"/>
          </p:nvPr>
        </p:nvSpPr>
        <p:spPr/>
        <p:txBody>
          <a:bodyPr/>
          <a:lstStyle/>
          <a:p>
            <a:pPr>
              <a:lnSpc>
                <a:spcPct val="90000"/>
              </a:lnSpc>
              <a:buClr>
                <a:schemeClr val="hlink"/>
              </a:buClr>
              <a:buSzPct val="110000"/>
              <a:buFont typeface="Avatar" pitchFamily="2" charset="0"/>
              <a:buChar char="?"/>
            </a:pPr>
            <a:r>
              <a:rPr lang="tr-TR" altLang="tr-TR" sz="2800">
                <a:solidFill>
                  <a:schemeClr val="tx2"/>
                </a:solidFill>
              </a:rPr>
              <a:t>İşin adı ve Tanımı</a:t>
            </a:r>
          </a:p>
          <a:p>
            <a:pPr>
              <a:lnSpc>
                <a:spcPct val="90000"/>
              </a:lnSpc>
              <a:buClr>
                <a:schemeClr val="hlink"/>
              </a:buClr>
              <a:buSzPct val="110000"/>
              <a:buFont typeface="Avatar" pitchFamily="2" charset="0"/>
              <a:buChar char="?"/>
            </a:pPr>
            <a:r>
              <a:rPr lang="tr-TR" altLang="tr-TR" sz="2800">
                <a:solidFill>
                  <a:schemeClr val="tx2"/>
                </a:solidFill>
              </a:rPr>
              <a:t>İşe Girme Olanakları</a:t>
            </a:r>
          </a:p>
          <a:p>
            <a:pPr>
              <a:lnSpc>
                <a:spcPct val="90000"/>
              </a:lnSpc>
              <a:buClr>
                <a:schemeClr val="hlink"/>
              </a:buClr>
              <a:buSzPct val="110000"/>
              <a:buFont typeface="Avatar" pitchFamily="2" charset="0"/>
              <a:buChar char="?"/>
            </a:pPr>
            <a:r>
              <a:rPr lang="tr-TR" altLang="tr-TR" sz="2800">
                <a:solidFill>
                  <a:schemeClr val="tx2"/>
                </a:solidFill>
              </a:rPr>
              <a:t>İşin Özelliği</a:t>
            </a:r>
          </a:p>
          <a:p>
            <a:pPr>
              <a:lnSpc>
                <a:spcPct val="90000"/>
              </a:lnSpc>
              <a:buClr>
                <a:schemeClr val="hlink"/>
              </a:buClr>
              <a:buSzPct val="110000"/>
              <a:buFont typeface="Avatar" pitchFamily="2" charset="0"/>
              <a:buChar char="?"/>
            </a:pPr>
            <a:r>
              <a:rPr lang="tr-TR" altLang="tr-TR" sz="2800">
                <a:solidFill>
                  <a:schemeClr val="tx2"/>
                </a:solidFill>
              </a:rPr>
              <a:t>Çalışma Ortamı</a:t>
            </a:r>
          </a:p>
          <a:p>
            <a:pPr>
              <a:lnSpc>
                <a:spcPct val="90000"/>
              </a:lnSpc>
              <a:buClr>
                <a:schemeClr val="hlink"/>
              </a:buClr>
              <a:buSzPct val="110000"/>
              <a:buFont typeface="Avatar" pitchFamily="2" charset="0"/>
              <a:buChar char="?"/>
            </a:pPr>
            <a:r>
              <a:rPr lang="tr-TR" altLang="tr-TR" sz="2800">
                <a:solidFill>
                  <a:schemeClr val="tx2"/>
                </a:solidFill>
              </a:rPr>
              <a:t>Öğrenim Biçimi ve Süresi</a:t>
            </a:r>
          </a:p>
          <a:p>
            <a:pPr>
              <a:lnSpc>
                <a:spcPct val="90000"/>
              </a:lnSpc>
              <a:buClr>
                <a:schemeClr val="hlink"/>
              </a:buClr>
              <a:buSzPct val="110000"/>
              <a:buFont typeface="Avatar" pitchFamily="2" charset="0"/>
              <a:buChar char="?"/>
            </a:pPr>
            <a:r>
              <a:rPr lang="tr-TR" altLang="tr-TR" sz="2800">
                <a:solidFill>
                  <a:schemeClr val="tx2"/>
                </a:solidFill>
              </a:rPr>
              <a:t>İşe Giriş</a:t>
            </a:r>
          </a:p>
          <a:p>
            <a:pPr>
              <a:lnSpc>
                <a:spcPct val="90000"/>
              </a:lnSpc>
              <a:buClr>
                <a:schemeClr val="hlink"/>
              </a:buClr>
              <a:buSzPct val="110000"/>
              <a:buFont typeface="Avatar" pitchFamily="2" charset="0"/>
              <a:buChar char="?"/>
            </a:pPr>
            <a:r>
              <a:rPr lang="tr-TR" altLang="tr-TR" sz="2800">
                <a:solidFill>
                  <a:schemeClr val="tx2"/>
                </a:solidFill>
              </a:rPr>
              <a:t>İşte İlerleme</a:t>
            </a:r>
          </a:p>
          <a:p>
            <a:pPr>
              <a:lnSpc>
                <a:spcPct val="90000"/>
              </a:lnSpc>
              <a:buClr>
                <a:schemeClr val="hlink"/>
              </a:buClr>
              <a:buSzPct val="110000"/>
              <a:buFont typeface="Avatar" pitchFamily="2" charset="0"/>
              <a:buChar char="?"/>
            </a:pPr>
            <a:r>
              <a:rPr lang="tr-TR" altLang="tr-TR" sz="2800">
                <a:solidFill>
                  <a:schemeClr val="tx2"/>
                </a:solidFill>
              </a:rPr>
              <a:t>Kazanç Durumu</a:t>
            </a:r>
          </a:p>
          <a:p>
            <a:pPr>
              <a:lnSpc>
                <a:spcPct val="90000"/>
              </a:lnSpc>
              <a:buClr>
                <a:schemeClr val="hlink"/>
              </a:buClr>
              <a:buSzPct val="110000"/>
              <a:buFont typeface="Avatar" pitchFamily="2" charset="0"/>
              <a:buChar char="?"/>
            </a:pPr>
            <a:r>
              <a:rPr lang="tr-TR" altLang="tr-TR" sz="2800">
                <a:solidFill>
                  <a:schemeClr val="tx2"/>
                </a:solidFill>
              </a:rPr>
              <a:t>Avantaj ve Dezavantajları </a:t>
            </a:r>
            <a:endParaRPr lang="en-US" altLang="tr-TR" sz="2800">
              <a:solidFill>
                <a:schemeClr val="tx2"/>
              </a:solidFill>
            </a:endParaRPr>
          </a:p>
        </p:txBody>
      </p:sp>
      <p:pic>
        <p:nvPicPr>
          <p:cNvPr id="134149" name="Picture 5" descr="pe03166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29400" y="2057401"/>
            <a:ext cx="2057400" cy="11795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1026"/>
          <p:cNvSpPr>
            <a:spLocks noGrp="1" noChangeArrowheads="1"/>
          </p:cNvSpPr>
          <p:nvPr>
            <p:ph type="title"/>
          </p:nvPr>
        </p:nvSpPr>
        <p:spPr>
          <a:xfrm>
            <a:off x="3429001" y="457200"/>
            <a:ext cx="8162925" cy="762000"/>
          </a:xfrm>
        </p:spPr>
        <p:txBody>
          <a:bodyPr/>
          <a:lstStyle/>
          <a:p>
            <a:r>
              <a:rPr lang="tr-TR" altLang="tr-TR">
                <a:solidFill>
                  <a:srgbClr val="CC3399"/>
                </a:solidFill>
                <a:effectLst>
                  <a:outerShdw blurRad="38100" dist="38100" dir="2700000" algn="tl">
                    <a:srgbClr val="000000"/>
                  </a:outerShdw>
                </a:effectLst>
              </a:rPr>
              <a:t>MESLEKLERİ TANIMA</a:t>
            </a:r>
          </a:p>
        </p:txBody>
      </p:sp>
      <p:sp>
        <p:nvSpPr>
          <p:cNvPr id="141315" name="Rectangle 1027"/>
          <p:cNvSpPr>
            <a:spLocks noGrp="1" noChangeArrowheads="1"/>
          </p:cNvSpPr>
          <p:nvPr>
            <p:ph type="body" idx="1"/>
          </p:nvPr>
        </p:nvSpPr>
        <p:spPr>
          <a:xfrm>
            <a:off x="3276600" y="1752600"/>
            <a:ext cx="7010400" cy="2743200"/>
          </a:xfrm>
        </p:spPr>
        <p:txBody>
          <a:bodyPr/>
          <a:lstStyle/>
          <a:p>
            <a:pPr>
              <a:lnSpc>
                <a:spcPct val="90000"/>
              </a:lnSpc>
              <a:buClr>
                <a:schemeClr val="hlink"/>
              </a:buClr>
              <a:buSzTx/>
              <a:buFont typeface="Wingdings" panose="05000000000000000000" pitchFamily="2" charset="2"/>
              <a:buChar char="Ä"/>
            </a:pPr>
            <a:r>
              <a:rPr lang="tr-TR" altLang="tr-TR" sz="2600">
                <a:solidFill>
                  <a:schemeClr val="tx2"/>
                </a:solidFill>
                <a:latin typeface="Tahoma" panose="020B0604030504040204" pitchFamily="34" charset="0"/>
              </a:rPr>
              <a:t>Yazılı ve görsel basında mesleklerle</a:t>
            </a:r>
          </a:p>
          <a:p>
            <a:pPr>
              <a:lnSpc>
                <a:spcPct val="90000"/>
              </a:lnSpc>
              <a:buClr>
                <a:schemeClr val="hlink"/>
              </a:buClr>
              <a:buSzTx/>
              <a:buFont typeface="Wingdings" panose="05000000000000000000" pitchFamily="2" charset="2"/>
              <a:buNone/>
            </a:pPr>
            <a:r>
              <a:rPr lang="tr-TR" altLang="tr-TR" sz="2600">
                <a:solidFill>
                  <a:schemeClr val="tx2"/>
                </a:solidFill>
                <a:latin typeface="Tahoma" panose="020B0604030504040204" pitchFamily="34" charset="0"/>
              </a:rPr>
              <a:t> ilgili çıkan yayınlar</a:t>
            </a:r>
          </a:p>
          <a:p>
            <a:pPr>
              <a:lnSpc>
                <a:spcPct val="90000"/>
              </a:lnSpc>
              <a:buClr>
                <a:schemeClr val="hlink"/>
              </a:buClr>
              <a:buSzTx/>
              <a:buFont typeface="Wingdings" panose="05000000000000000000" pitchFamily="2" charset="2"/>
              <a:buChar char="Ä"/>
            </a:pPr>
            <a:r>
              <a:rPr lang="tr-TR" altLang="tr-TR" sz="2600">
                <a:solidFill>
                  <a:schemeClr val="tx2"/>
                </a:solidFill>
                <a:latin typeface="Tahoma" panose="020B0604030504040204" pitchFamily="34" charset="0"/>
              </a:rPr>
              <a:t>Meslek odaları tarafından çıkarılan</a:t>
            </a:r>
          </a:p>
          <a:p>
            <a:pPr>
              <a:lnSpc>
                <a:spcPct val="90000"/>
              </a:lnSpc>
              <a:buClr>
                <a:schemeClr val="hlink"/>
              </a:buClr>
              <a:buSzTx/>
              <a:buFont typeface="Wingdings" panose="05000000000000000000" pitchFamily="2" charset="2"/>
              <a:buNone/>
            </a:pPr>
            <a:r>
              <a:rPr lang="tr-TR" altLang="tr-TR" sz="2600">
                <a:solidFill>
                  <a:schemeClr val="tx2"/>
                </a:solidFill>
                <a:latin typeface="Tahoma" panose="020B0604030504040204" pitchFamily="34" charset="0"/>
              </a:rPr>
              <a:t> yayınlar,ÖSS amacıyla hazırlanan</a:t>
            </a:r>
          </a:p>
          <a:p>
            <a:pPr>
              <a:lnSpc>
                <a:spcPct val="90000"/>
              </a:lnSpc>
              <a:buClr>
                <a:schemeClr val="hlink"/>
              </a:buClr>
              <a:buSzTx/>
              <a:buFont typeface="Wingdings" panose="05000000000000000000" pitchFamily="2" charset="2"/>
              <a:buNone/>
            </a:pPr>
            <a:r>
              <a:rPr lang="tr-TR" altLang="tr-TR" sz="2600">
                <a:solidFill>
                  <a:schemeClr val="tx2"/>
                </a:solidFill>
                <a:latin typeface="Tahoma" panose="020B0604030504040204" pitchFamily="34" charset="0"/>
              </a:rPr>
              <a:t> meslek tanıtım rehberleri</a:t>
            </a:r>
          </a:p>
          <a:p>
            <a:pPr>
              <a:lnSpc>
                <a:spcPct val="90000"/>
              </a:lnSpc>
              <a:buClr>
                <a:schemeClr val="hlink"/>
              </a:buClr>
              <a:buSzTx/>
              <a:buFont typeface="Wingdings" panose="05000000000000000000" pitchFamily="2" charset="2"/>
              <a:buChar char="Ä"/>
            </a:pPr>
            <a:r>
              <a:rPr lang="tr-TR" altLang="tr-TR" sz="2600">
                <a:solidFill>
                  <a:schemeClr val="tx2"/>
                </a:solidFill>
                <a:latin typeface="Tahoma" panose="020B0604030504040204" pitchFamily="34" charset="0"/>
              </a:rPr>
              <a:t>İş ve İşçi Bulma Kurumu’nun meslek</a:t>
            </a:r>
          </a:p>
          <a:p>
            <a:pPr>
              <a:lnSpc>
                <a:spcPct val="90000"/>
              </a:lnSpc>
              <a:buClr>
                <a:schemeClr val="hlink"/>
              </a:buClr>
              <a:buSzTx/>
              <a:buFont typeface="Wingdings" panose="05000000000000000000" pitchFamily="2" charset="2"/>
              <a:buNone/>
            </a:pPr>
            <a:r>
              <a:rPr lang="tr-TR" altLang="tr-TR" sz="2600">
                <a:solidFill>
                  <a:schemeClr val="tx2"/>
                </a:solidFill>
                <a:latin typeface="Tahoma" panose="020B0604030504040204" pitchFamily="34" charset="0"/>
              </a:rPr>
              <a:t> danışma merkezleri</a:t>
            </a:r>
          </a:p>
          <a:p>
            <a:pPr>
              <a:lnSpc>
                <a:spcPct val="90000"/>
              </a:lnSpc>
              <a:buClr>
                <a:schemeClr val="hlink"/>
              </a:buClr>
              <a:buSzTx/>
              <a:buFont typeface="Wingdings" panose="05000000000000000000" pitchFamily="2" charset="2"/>
              <a:buChar char="Ä"/>
            </a:pPr>
            <a:r>
              <a:rPr lang="tr-TR" altLang="tr-TR" sz="2600">
                <a:solidFill>
                  <a:schemeClr val="tx2"/>
                </a:solidFill>
                <a:latin typeface="Tahoma" panose="020B0604030504040204" pitchFamily="34" charset="0"/>
              </a:rPr>
              <a:t>Mesleği yapan kişiler</a:t>
            </a:r>
          </a:p>
          <a:p>
            <a:pPr>
              <a:lnSpc>
                <a:spcPct val="90000"/>
              </a:lnSpc>
              <a:buClr>
                <a:schemeClr val="hlink"/>
              </a:buClr>
              <a:buSzTx/>
              <a:buFont typeface="Wingdings" panose="05000000000000000000" pitchFamily="2" charset="2"/>
              <a:buChar char="Ä"/>
            </a:pPr>
            <a:r>
              <a:rPr lang="tr-TR" altLang="tr-TR" sz="2600">
                <a:solidFill>
                  <a:schemeClr val="tx2"/>
                </a:solidFill>
                <a:latin typeface="Tahoma" panose="020B0604030504040204" pitchFamily="34" charset="0"/>
              </a:rPr>
              <a:t>Mesleki eğitim veren kurumlar(Üniversiteler)</a:t>
            </a:r>
          </a:p>
          <a:p>
            <a:pPr>
              <a:lnSpc>
                <a:spcPct val="90000"/>
              </a:lnSpc>
              <a:buClr>
                <a:schemeClr val="hlink"/>
              </a:buClr>
              <a:buSzTx/>
              <a:buFont typeface="Wingdings" panose="05000000000000000000" pitchFamily="2" charset="2"/>
              <a:buChar char="Ä"/>
            </a:pPr>
            <a:r>
              <a:rPr lang="tr-TR" altLang="tr-TR" sz="2600">
                <a:solidFill>
                  <a:schemeClr val="tx2"/>
                </a:solidFill>
                <a:latin typeface="Tahoma" panose="020B0604030504040204" pitchFamily="34" charset="0"/>
              </a:rPr>
              <a:t>Tüm özellikleri,iş bulma olanakları ve</a:t>
            </a:r>
          </a:p>
          <a:p>
            <a:pPr>
              <a:lnSpc>
                <a:spcPct val="90000"/>
              </a:lnSpc>
              <a:buClr>
                <a:schemeClr val="hlink"/>
              </a:buClr>
              <a:buSzTx/>
              <a:buFont typeface="Wingdings" panose="05000000000000000000" pitchFamily="2" charset="2"/>
              <a:buNone/>
            </a:pPr>
            <a:r>
              <a:rPr lang="tr-TR" altLang="tr-TR" sz="2600">
                <a:solidFill>
                  <a:schemeClr val="tx2"/>
                </a:solidFill>
                <a:latin typeface="Tahoma" panose="020B0604030504040204" pitchFamily="34" charset="0"/>
              </a:rPr>
              <a:t> gelecekleri</a:t>
            </a:r>
          </a:p>
          <a:p>
            <a:pPr>
              <a:lnSpc>
                <a:spcPct val="90000"/>
              </a:lnSpc>
              <a:buClr>
                <a:schemeClr val="hlink"/>
              </a:buClr>
              <a:buSzTx/>
              <a:buFont typeface="Wingdings" panose="05000000000000000000" pitchFamily="2" charset="2"/>
              <a:buChar char="Ä"/>
            </a:pPr>
            <a:endParaRPr lang="tr-TR" altLang="tr-TR" sz="2600">
              <a:solidFill>
                <a:schemeClr val="tx2"/>
              </a:solidFill>
              <a:latin typeface="Tahoma" panose="020B0604030504040204" pitchFamily="34" charset="0"/>
            </a:endParaRPr>
          </a:p>
        </p:txBody>
      </p:sp>
      <p:pic>
        <p:nvPicPr>
          <p:cNvPr id="141316" name="Picture 1028" descr="BS01580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0" y="2895600"/>
            <a:ext cx="1981200" cy="198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pull dir="l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lstStyle/>
          <a:p>
            <a:r>
              <a:rPr lang="tr-TR" altLang="tr-TR" b="1">
                <a:effectLst>
                  <a:outerShdw blurRad="38100" dist="38100" dir="2700000" algn="tl">
                    <a:srgbClr val="000000"/>
                  </a:outerShdw>
                </a:effectLst>
              </a:rPr>
              <a:t>ORTAK NOKTALARI BELİRLEME</a:t>
            </a:r>
          </a:p>
        </p:txBody>
      </p:sp>
      <p:sp>
        <p:nvSpPr>
          <p:cNvPr id="140291" name="Rectangle 3"/>
          <p:cNvSpPr>
            <a:spLocks noGrp="1" noChangeArrowheads="1"/>
          </p:cNvSpPr>
          <p:nvPr>
            <p:ph type="body" idx="1"/>
          </p:nvPr>
        </p:nvSpPr>
        <p:spPr/>
        <p:txBody>
          <a:bodyPr/>
          <a:lstStyle/>
          <a:p>
            <a:pPr>
              <a:lnSpc>
                <a:spcPct val="90000"/>
              </a:lnSpc>
              <a:buClr>
                <a:schemeClr val="hlink"/>
              </a:buClr>
              <a:buSzTx/>
              <a:buFont typeface="Avatar" pitchFamily="2" charset="0"/>
              <a:buChar char="ý"/>
            </a:pPr>
            <a:r>
              <a:rPr lang="tr-TR" altLang="tr-TR" sz="2800">
                <a:solidFill>
                  <a:srgbClr val="FF5050"/>
                </a:solidFill>
              </a:rPr>
              <a:t>Kendi özelliklerinizle mesleğin özellikleri ne derece uyuşuyor?</a:t>
            </a:r>
          </a:p>
          <a:p>
            <a:pPr>
              <a:lnSpc>
                <a:spcPct val="90000"/>
              </a:lnSpc>
              <a:buClr>
                <a:schemeClr val="hlink"/>
              </a:buClr>
              <a:buSzTx/>
              <a:buFont typeface="Avatar" pitchFamily="2" charset="0"/>
              <a:buChar char="ý"/>
            </a:pPr>
            <a:endParaRPr lang="tr-TR" altLang="tr-TR" sz="2800">
              <a:solidFill>
                <a:srgbClr val="008000"/>
              </a:solidFill>
            </a:endParaRPr>
          </a:p>
          <a:p>
            <a:pPr>
              <a:lnSpc>
                <a:spcPct val="90000"/>
              </a:lnSpc>
              <a:buClr>
                <a:schemeClr val="hlink"/>
              </a:buClr>
              <a:buSzTx/>
              <a:buFont typeface="Avatar" pitchFamily="2" charset="0"/>
              <a:buChar char="ý"/>
            </a:pPr>
            <a:endParaRPr lang="tr-TR" altLang="tr-TR" sz="2800">
              <a:solidFill>
                <a:srgbClr val="008000"/>
              </a:solidFill>
            </a:endParaRPr>
          </a:p>
          <a:p>
            <a:pPr>
              <a:lnSpc>
                <a:spcPct val="90000"/>
              </a:lnSpc>
              <a:buClr>
                <a:schemeClr val="hlink"/>
              </a:buClr>
              <a:buSzTx/>
              <a:buFont typeface="Avatar" pitchFamily="2" charset="0"/>
              <a:buNone/>
            </a:pPr>
            <a:endParaRPr lang="tr-TR" altLang="tr-TR" sz="2800">
              <a:solidFill>
                <a:srgbClr val="008000"/>
              </a:solidFill>
            </a:endParaRPr>
          </a:p>
          <a:p>
            <a:pPr>
              <a:lnSpc>
                <a:spcPct val="90000"/>
              </a:lnSpc>
              <a:buClr>
                <a:schemeClr val="hlink"/>
              </a:buClr>
              <a:buSzTx/>
              <a:buFont typeface="Avatar" pitchFamily="2" charset="0"/>
              <a:buChar char="ý"/>
            </a:pPr>
            <a:endParaRPr lang="tr-TR" altLang="tr-TR" sz="2800">
              <a:solidFill>
                <a:srgbClr val="008000"/>
              </a:solidFill>
            </a:endParaRPr>
          </a:p>
          <a:p>
            <a:pPr>
              <a:lnSpc>
                <a:spcPct val="90000"/>
              </a:lnSpc>
              <a:buClr>
                <a:schemeClr val="hlink"/>
              </a:buClr>
              <a:buSzTx/>
              <a:buFont typeface="Avatar" pitchFamily="2" charset="0"/>
              <a:buChar char="ý"/>
            </a:pPr>
            <a:endParaRPr lang="tr-TR" altLang="tr-TR" sz="2800">
              <a:solidFill>
                <a:srgbClr val="008000"/>
              </a:solidFill>
            </a:endParaRPr>
          </a:p>
          <a:p>
            <a:pPr>
              <a:lnSpc>
                <a:spcPct val="90000"/>
              </a:lnSpc>
              <a:buClr>
                <a:schemeClr val="hlink"/>
              </a:buClr>
              <a:buSzTx/>
              <a:buFont typeface="Avatar" pitchFamily="2" charset="0"/>
              <a:buChar char="ý"/>
            </a:pPr>
            <a:r>
              <a:rPr lang="tr-TR" altLang="tr-TR" sz="2800">
                <a:solidFill>
                  <a:srgbClr val="008000"/>
                </a:solidFill>
              </a:rPr>
              <a:t>Meslekle uyuşmayan özellikleriniz meslek yaşamınızı olumsuz yönde etkileyecek türden mi?</a:t>
            </a:r>
          </a:p>
        </p:txBody>
      </p:sp>
      <p:pic>
        <p:nvPicPr>
          <p:cNvPr id="140294" name="Picture 6" descr="HM00363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2800" y="2438400"/>
            <a:ext cx="2438400" cy="2362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a:xfrm>
            <a:off x="2057400" y="0"/>
            <a:ext cx="8610600" cy="1739900"/>
          </a:xfrm>
        </p:spPr>
        <p:txBody>
          <a:bodyPr/>
          <a:lstStyle/>
          <a:p>
            <a:r>
              <a:rPr lang="tr-TR" altLang="tr-TR" sz="3600" b="1">
                <a:solidFill>
                  <a:srgbClr val="FF4D88"/>
                </a:solidFill>
              </a:rPr>
              <a:t>MESLEK SEÇME DÖNEMİNDE GENÇLERİ ETKİLEYEN FAKTÖRLER</a:t>
            </a:r>
          </a:p>
        </p:txBody>
      </p:sp>
      <p:sp>
        <p:nvSpPr>
          <p:cNvPr id="116739" name="Rectangle 3"/>
          <p:cNvSpPr>
            <a:spLocks noGrp="1" noChangeArrowheads="1"/>
          </p:cNvSpPr>
          <p:nvPr>
            <p:ph type="body" idx="1"/>
          </p:nvPr>
        </p:nvSpPr>
        <p:spPr>
          <a:xfrm>
            <a:off x="3505200" y="2057400"/>
            <a:ext cx="7042150" cy="4038600"/>
          </a:xfrm>
          <a:gradFill rotWithShape="0">
            <a:gsLst>
              <a:gs pos="0">
                <a:srgbClr val="99FF66"/>
              </a:gs>
              <a:gs pos="100000">
                <a:srgbClr val="FF7C80"/>
              </a:gs>
            </a:gsLst>
            <a:path path="shape">
              <a:fillToRect l="50000" t="50000" r="50000" b="50000"/>
            </a:path>
          </a:gradFill>
        </p:spPr>
        <p:txBody>
          <a:bodyPr/>
          <a:lstStyle/>
          <a:p>
            <a:pPr>
              <a:lnSpc>
                <a:spcPct val="90000"/>
              </a:lnSpc>
              <a:buClr>
                <a:schemeClr val="tx2"/>
              </a:buClr>
              <a:buSzTx/>
              <a:buFont typeface="Wingdings" panose="05000000000000000000" pitchFamily="2" charset="2"/>
              <a:buChar char="ü"/>
            </a:pPr>
            <a:r>
              <a:rPr lang="tr-TR" altLang="tr-TR" sz="2800">
                <a:solidFill>
                  <a:schemeClr val="hlink"/>
                </a:solidFill>
              </a:rPr>
              <a:t>Anne-babanın arzuları</a:t>
            </a:r>
          </a:p>
          <a:p>
            <a:pPr>
              <a:lnSpc>
                <a:spcPct val="90000"/>
              </a:lnSpc>
              <a:buClr>
                <a:schemeClr val="tx2"/>
              </a:buClr>
              <a:buSzTx/>
              <a:buFont typeface="Wingdings" panose="05000000000000000000" pitchFamily="2" charset="2"/>
              <a:buChar char="ü"/>
            </a:pPr>
            <a:r>
              <a:rPr lang="tr-TR" altLang="tr-TR" sz="2800">
                <a:solidFill>
                  <a:schemeClr val="hlink"/>
                </a:solidFill>
              </a:rPr>
              <a:t>Beğenilen-sevilen kişilerin mesleklerine özenme</a:t>
            </a:r>
          </a:p>
          <a:p>
            <a:pPr>
              <a:lnSpc>
                <a:spcPct val="90000"/>
              </a:lnSpc>
              <a:buClr>
                <a:schemeClr val="tx2"/>
              </a:buClr>
              <a:buSzTx/>
              <a:buFont typeface="Wingdings" panose="05000000000000000000" pitchFamily="2" charset="2"/>
              <a:buChar char="ü"/>
            </a:pPr>
            <a:r>
              <a:rPr lang="tr-TR" altLang="tr-TR" sz="2800">
                <a:solidFill>
                  <a:schemeClr val="hlink"/>
                </a:solidFill>
              </a:rPr>
              <a:t>Günümüzde popüler olan mesleği edinme</a:t>
            </a:r>
          </a:p>
          <a:p>
            <a:pPr>
              <a:lnSpc>
                <a:spcPct val="90000"/>
              </a:lnSpc>
              <a:buClr>
                <a:schemeClr val="tx2"/>
              </a:buClr>
              <a:buSzTx/>
              <a:buFont typeface="Wingdings" panose="05000000000000000000" pitchFamily="2" charset="2"/>
              <a:buChar char="ü"/>
            </a:pPr>
            <a:r>
              <a:rPr lang="tr-TR" altLang="tr-TR" sz="2800">
                <a:solidFill>
                  <a:schemeClr val="hlink"/>
                </a:solidFill>
              </a:rPr>
              <a:t>Daha fazla para kazanılan mesleği seçme</a:t>
            </a:r>
          </a:p>
          <a:p>
            <a:pPr>
              <a:lnSpc>
                <a:spcPct val="90000"/>
              </a:lnSpc>
              <a:buClr>
                <a:schemeClr val="tx2"/>
              </a:buClr>
              <a:buSzTx/>
              <a:buFont typeface="Wingdings" panose="05000000000000000000" pitchFamily="2" charset="2"/>
              <a:buChar char="ü"/>
            </a:pPr>
            <a:r>
              <a:rPr lang="tr-TR" altLang="tr-TR" sz="2800">
                <a:solidFill>
                  <a:schemeClr val="hlink"/>
                </a:solidFill>
              </a:rPr>
              <a:t>Toplum içinde saygınlığı olan meslekleri seçme</a:t>
            </a:r>
          </a:p>
        </p:txBody>
      </p:sp>
      <p:pic>
        <p:nvPicPr>
          <p:cNvPr id="116741" name="Picture 5" descr="BS00561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0" y="3200400"/>
            <a:ext cx="1905000" cy="1981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plit orient="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a:xfrm>
            <a:off x="2073276" y="0"/>
            <a:ext cx="8043863" cy="1739900"/>
          </a:xfrm>
        </p:spPr>
        <p:txBody>
          <a:bodyPr/>
          <a:lstStyle/>
          <a:p>
            <a:r>
              <a:rPr lang="tr-TR" altLang="tr-TR" sz="3600" b="1">
                <a:solidFill>
                  <a:srgbClr val="FF7B7B"/>
                </a:solidFill>
              </a:rPr>
              <a:t>MESLEK SEÇME DÖNEMİNDE GENÇLERİ ETKİLEYEN FAKTÖRLER</a:t>
            </a:r>
          </a:p>
        </p:txBody>
      </p:sp>
      <p:sp>
        <p:nvSpPr>
          <p:cNvPr id="118787" name="Rectangle 3"/>
          <p:cNvSpPr>
            <a:spLocks noGrp="1" noChangeArrowheads="1"/>
          </p:cNvSpPr>
          <p:nvPr>
            <p:ph type="body" idx="1"/>
          </p:nvPr>
        </p:nvSpPr>
        <p:spPr>
          <a:xfrm>
            <a:off x="3810000" y="1981200"/>
            <a:ext cx="6737350" cy="4114800"/>
          </a:xfrm>
          <a:gradFill rotWithShape="0">
            <a:gsLst>
              <a:gs pos="0">
                <a:srgbClr val="66FF33"/>
              </a:gs>
              <a:gs pos="100000">
                <a:srgbClr val="FF6699"/>
              </a:gs>
            </a:gsLst>
            <a:path path="shape">
              <a:fillToRect l="50000" t="50000" r="50000" b="50000"/>
            </a:path>
          </a:gradFill>
        </p:spPr>
        <p:txBody>
          <a:bodyPr/>
          <a:lstStyle/>
          <a:p>
            <a:pPr>
              <a:lnSpc>
                <a:spcPct val="90000"/>
              </a:lnSpc>
              <a:buClr>
                <a:schemeClr val="tx2"/>
              </a:buClr>
              <a:buSzTx/>
              <a:buFont typeface="Wingdings" panose="05000000000000000000" pitchFamily="2" charset="2"/>
              <a:buChar char="ü"/>
            </a:pPr>
            <a:r>
              <a:rPr lang="tr-TR" altLang="tr-TR" sz="2800">
                <a:solidFill>
                  <a:schemeClr val="hlink"/>
                </a:solidFill>
                <a:latin typeface="Tahoma" panose="020B0604030504040204" pitchFamily="34" charset="0"/>
              </a:rPr>
              <a:t>Öğretmenlerin uygun gördüğü meslekleri seçme</a:t>
            </a:r>
          </a:p>
          <a:p>
            <a:pPr>
              <a:lnSpc>
                <a:spcPct val="90000"/>
              </a:lnSpc>
              <a:buClr>
                <a:schemeClr val="tx2"/>
              </a:buClr>
              <a:buSzTx/>
              <a:buFont typeface="Wingdings" panose="05000000000000000000" pitchFamily="2" charset="2"/>
              <a:buChar char="ü"/>
            </a:pPr>
            <a:r>
              <a:rPr lang="tr-TR" altLang="tr-TR" sz="2800">
                <a:solidFill>
                  <a:schemeClr val="hlink"/>
                </a:solidFill>
                <a:latin typeface="Tahoma" panose="020B0604030504040204" pitchFamily="34" charset="0"/>
              </a:rPr>
              <a:t>Ulaşılması kolay olan meslekleri seçme</a:t>
            </a:r>
          </a:p>
          <a:p>
            <a:pPr>
              <a:lnSpc>
                <a:spcPct val="90000"/>
              </a:lnSpc>
              <a:buClr>
                <a:schemeClr val="tx2"/>
              </a:buClr>
              <a:buSzTx/>
              <a:buFont typeface="Wingdings" panose="05000000000000000000" pitchFamily="2" charset="2"/>
              <a:buChar char="ü"/>
            </a:pPr>
            <a:r>
              <a:rPr lang="tr-TR" altLang="tr-TR" sz="2800">
                <a:solidFill>
                  <a:schemeClr val="hlink"/>
                </a:solidFill>
                <a:latin typeface="Tahoma" panose="020B0604030504040204" pitchFamily="34" charset="0"/>
              </a:rPr>
              <a:t>İş bulması kolay olan meslekleri seçme</a:t>
            </a:r>
          </a:p>
          <a:p>
            <a:pPr>
              <a:lnSpc>
                <a:spcPct val="90000"/>
              </a:lnSpc>
              <a:buClr>
                <a:schemeClr val="tx2"/>
              </a:buClr>
              <a:buSzTx/>
              <a:buFont typeface="Wingdings" panose="05000000000000000000" pitchFamily="2" charset="2"/>
              <a:buChar char="ü"/>
            </a:pPr>
            <a:r>
              <a:rPr lang="tr-TR" altLang="tr-TR" sz="2800">
                <a:solidFill>
                  <a:schemeClr val="hlink"/>
                </a:solidFill>
                <a:latin typeface="Tahoma" panose="020B0604030504040204" pitchFamily="34" charset="0"/>
              </a:rPr>
              <a:t>Üniversiteye girmeyi kolaylaştıran, düşük puanla yerleşilen meslekler</a:t>
            </a:r>
          </a:p>
          <a:p>
            <a:pPr>
              <a:lnSpc>
                <a:spcPct val="90000"/>
              </a:lnSpc>
              <a:buClr>
                <a:schemeClr val="tx2"/>
              </a:buClr>
              <a:buSzTx/>
              <a:buFont typeface="Wingdings" panose="05000000000000000000" pitchFamily="2" charset="2"/>
              <a:buChar char="ü"/>
            </a:pPr>
            <a:r>
              <a:rPr lang="tr-TR" altLang="tr-TR" sz="2800">
                <a:solidFill>
                  <a:schemeClr val="hlink"/>
                </a:solidFill>
                <a:latin typeface="Tahoma" panose="020B0604030504040204" pitchFamily="34" charset="0"/>
              </a:rPr>
              <a:t>Mesleğin cazibesi</a:t>
            </a:r>
          </a:p>
          <a:p>
            <a:pPr>
              <a:lnSpc>
                <a:spcPct val="90000"/>
              </a:lnSpc>
              <a:buClr>
                <a:schemeClr val="tx2"/>
              </a:buClr>
              <a:buSzTx/>
              <a:buFont typeface="Wingdings" panose="05000000000000000000" pitchFamily="2" charset="2"/>
              <a:buChar char="ü"/>
            </a:pPr>
            <a:r>
              <a:rPr lang="tr-TR" altLang="tr-TR" sz="2800">
                <a:solidFill>
                  <a:schemeClr val="hlink"/>
                </a:solidFill>
                <a:latin typeface="Tahoma" panose="020B0604030504040204" pitchFamily="34" charset="0"/>
              </a:rPr>
              <a:t>Sevildiği sanılan meslekler</a:t>
            </a:r>
          </a:p>
          <a:p>
            <a:pPr>
              <a:lnSpc>
                <a:spcPct val="90000"/>
              </a:lnSpc>
              <a:buClr>
                <a:schemeClr val="tx2"/>
              </a:buClr>
              <a:buSzTx/>
              <a:buFont typeface="Wingdings" panose="05000000000000000000" pitchFamily="2" charset="2"/>
              <a:buChar char="ü"/>
            </a:pPr>
            <a:r>
              <a:rPr lang="tr-TR" altLang="tr-TR" sz="2800">
                <a:solidFill>
                  <a:schemeClr val="hlink"/>
                </a:solidFill>
                <a:latin typeface="Tahoma" panose="020B0604030504040204" pitchFamily="34" charset="0"/>
              </a:rPr>
              <a:t>Hayallerle geliştirilen idealdeki meslek</a:t>
            </a:r>
          </a:p>
          <a:p>
            <a:pPr>
              <a:lnSpc>
                <a:spcPct val="90000"/>
              </a:lnSpc>
              <a:buClr>
                <a:schemeClr val="tx2"/>
              </a:buClr>
              <a:buSzPct val="80000"/>
              <a:buFont typeface="Wingdings" panose="05000000000000000000" pitchFamily="2" charset="2"/>
              <a:buChar char="ü"/>
            </a:pPr>
            <a:endParaRPr lang="tr-TR" altLang="tr-TR" sz="2800">
              <a:solidFill>
                <a:schemeClr val="hlink"/>
              </a:solidFill>
              <a:latin typeface="Tahoma" panose="020B0604030504040204" pitchFamily="34" charset="0"/>
            </a:endParaRPr>
          </a:p>
          <a:p>
            <a:pPr>
              <a:lnSpc>
                <a:spcPct val="90000"/>
              </a:lnSpc>
              <a:buFont typeface="Wingdings" panose="05000000000000000000" pitchFamily="2" charset="2"/>
              <a:buNone/>
            </a:pPr>
            <a:endParaRPr lang="tr-TR" altLang="tr-TR" sz="2800">
              <a:latin typeface="Tahoma" panose="020B0604030504040204" pitchFamily="34" charset="0"/>
            </a:endParaRPr>
          </a:p>
          <a:p>
            <a:pPr>
              <a:lnSpc>
                <a:spcPct val="90000"/>
              </a:lnSpc>
            </a:pPr>
            <a:endParaRPr lang="tr-TR" altLang="tr-TR" sz="2800">
              <a:latin typeface="Tahoma" panose="020B0604030504040204" pitchFamily="34" charset="0"/>
            </a:endParaRPr>
          </a:p>
        </p:txBody>
      </p:sp>
      <p:pic>
        <p:nvPicPr>
          <p:cNvPr id="118788" name="Picture 4" descr="PE02097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52600" y="2895601"/>
            <a:ext cx="1828800" cy="17764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blinds dir="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a:xfrm>
            <a:off x="1920876" y="2389525"/>
            <a:ext cx="8348663" cy="3477875"/>
          </a:xfrm>
          <a:solidFill>
            <a:srgbClr val="CCFF99"/>
          </a:solidFill>
        </p:spPr>
        <p:txBody>
          <a:bodyPr/>
          <a:lstStyle/>
          <a:p>
            <a:pPr algn="ctr"/>
            <a:r>
              <a:rPr lang="tr-TR" altLang="tr-TR" b="1">
                <a:solidFill>
                  <a:srgbClr val="0000FF"/>
                </a:solidFill>
              </a:rPr>
              <a:t>BÜTÜN BU ANLATTIKLARIMIZ MESLEĞİNİZİ SEÇERKEN DİKKAT EDECEĞİNİZ NOKTALARDI</a:t>
            </a:r>
          </a:p>
        </p:txBody>
      </p:sp>
      <p:pic>
        <p:nvPicPr>
          <p:cNvPr id="142344" name="Picture 8" descr="BD21313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1" y="685800"/>
            <a:ext cx="7146925" cy="609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cove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a:xfrm>
            <a:off x="2133601" y="1828800"/>
            <a:ext cx="8162925" cy="4787900"/>
          </a:xfrm>
        </p:spPr>
        <p:txBody>
          <a:bodyPr/>
          <a:lstStyle/>
          <a:p>
            <a:r>
              <a:rPr lang="tr-TR" altLang="tr-TR" sz="6600">
                <a:solidFill>
                  <a:srgbClr val="FF0066"/>
                </a:solidFill>
              </a:rPr>
              <a:t>AMA UNUTMAMANIZ GEREKEN EN ÖNEMLİ ŞEY...</a:t>
            </a:r>
            <a:br>
              <a:rPr lang="tr-TR" altLang="tr-TR" sz="6600">
                <a:solidFill>
                  <a:srgbClr val="FF0066"/>
                </a:solidFill>
              </a:rPr>
            </a:br>
            <a:endParaRPr lang="tr-TR" altLang="tr-TR">
              <a:solidFill>
                <a:srgbClr val="FF0066"/>
              </a:solidFill>
            </a:endParaRPr>
          </a:p>
        </p:txBody>
      </p:sp>
    </p:spTree>
  </p:cSld>
  <p:clrMapOvr>
    <a:masterClrMapping/>
  </p:clrMapOvr>
  <p:transition>
    <p:zoom dir="in"/>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a:xfrm>
            <a:off x="2395539" y="68263"/>
            <a:ext cx="8162925" cy="1555750"/>
          </a:xfrm>
        </p:spPr>
        <p:txBody>
          <a:bodyPr/>
          <a:lstStyle/>
          <a:p>
            <a:r>
              <a:rPr lang="tr-TR" altLang="tr-TR" sz="4800">
                <a:solidFill>
                  <a:srgbClr val="FF5050"/>
                </a:solidFill>
              </a:rPr>
              <a:t>İŞİNİ SEVEN ÖĞRETMENLER</a:t>
            </a:r>
          </a:p>
        </p:txBody>
      </p:sp>
      <p:sp>
        <p:nvSpPr>
          <p:cNvPr id="150531" name="Rectangle 3"/>
          <p:cNvSpPr>
            <a:spLocks noGrp="1" noChangeArrowheads="1"/>
          </p:cNvSpPr>
          <p:nvPr>
            <p:ph type="body" idx="1"/>
          </p:nvPr>
        </p:nvSpPr>
        <p:spPr>
          <a:xfrm>
            <a:off x="4800600" y="2438400"/>
            <a:ext cx="6172200" cy="4419600"/>
          </a:xfrm>
        </p:spPr>
        <p:txBody>
          <a:bodyPr/>
          <a:lstStyle/>
          <a:p>
            <a:endParaRPr lang="tr-TR" altLang="tr-TR"/>
          </a:p>
          <a:p>
            <a:pPr>
              <a:buClr>
                <a:srgbClr val="3399FF"/>
              </a:buClr>
              <a:buSzPct val="110000"/>
              <a:buFont typeface="Wingdings" panose="05000000000000000000" pitchFamily="2" charset="2"/>
              <a:buChar char="û"/>
            </a:pPr>
            <a:r>
              <a:rPr lang="tr-TR" altLang="tr-TR" sz="4000">
                <a:solidFill>
                  <a:schemeClr val="tx2"/>
                </a:solidFill>
              </a:rPr>
              <a:t>BAŞARILI</a:t>
            </a:r>
          </a:p>
          <a:p>
            <a:pPr>
              <a:buFont typeface="Wingdings" panose="05000000000000000000" pitchFamily="2" charset="2"/>
              <a:buNone/>
            </a:pPr>
            <a:r>
              <a:rPr lang="tr-TR" altLang="tr-TR" sz="4000">
                <a:solidFill>
                  <a:schemeClr val="tx2"/>
                </a:solidFill>
              </a:rPr>
              <a:t>   ÖĞRENCİLER</a:t>
            </a:r>
          </a:p>
          <a:p>
            <a:pPr>
              <a:buFont typeface="Wingdings" panose="05000000000000000000" pitchFamily="2" charset="2"/>
              <a:buNone/>
            </a:pPr>
            <a:r>
              <a:rPr lang="tr-TR" altLang="tr-TR" sz="4000">
                <a:solidFill>
                  <a:schemeClr val="tx2"/>
                </a:solidFill>
              </a:rPr>
              <a:t>         YETİŞTİRİR</a:t>
            </a:r>
          </a:p>
        </p:txBody>
      </p:sp>
      <p:pic>
        <p:nvPicPr>
          <p:cNvPr id="150532" name="Picture 4" descr="BS02064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91400" y="0"/>
            <a:ext cx="2362200" cy="2209800"/>
          </a:xfrm>
          <a:prstGeom prst="rect">
            <a:avLst/>
          </a:prstGeom>
          <a:noFill/>
          <a:extLst>
            <a:ext uri="{909E8E84-426E-40DD-AFC4-6F175D3DCCD1}">
              <a14:hiddenFill xmlns:a14="http://schemas.microsoft.com/office/drawing/2010/main">
                <a:solidFill>
                  <a:srgbClr val="FFFFFF"/>
                </a:solidFill>
              </a14:hiddenFill>
            </a:ext>
          </a:extLst>
        </p:spPr>
      </p:pic>
      <p:pic>
        <p:nvPicPr>
          <p:cNvPr id="150533" name="Picture 5" descr="PE03166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05000" y="2209800"/>
            <a:ext cx="2895600" cy="4038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plit orient="vert" dir="in"/>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ctrTitle"/>
          </p:nvPr>
        </p:nvSpPr>
        <p:spPr>
          <a:xfrm>
            <a:off x="4495800" y="762000"/>
            <a:ext cx="5562600" cy="1555750"/>
          </a:xfrm>
        </p:spPr>
        <p:txBody>
          <a:bodyPr/>
          <a:lstStyle/>
          <a:p>
            <a:pPr algn="ctr"/>
            <a:r>
              <a:rPr lang="tr-TR" altLang="tr-TR" sz="4800">
                <a:solidFill>
                  <a:srgbClr val="FF5050"/>
                </a:solidFill>
              </a:rPr>
              <a:t>İŞİNİ SEVEN BİR DOKTOR</a:t>
            </a:r>
          </a:p>
        </p:txBody>
      </p:sp>
      <p:sp>
        <p:nvSpPr>
          <p:cNvPr id="145411" name="Rectangle 3"/>
          <p:cNvSpPr>
            <a:spLocks noGrp="1" noChangeArrowheads="1"/>
          </p:cNvSpPr>
          <p:nvPr>
            <p:ph type="subTitle" idx="1"/>
          </p:nvPr>
        </p:nvSpPr>
        <p:spPr>
          <a:xfrm>
            <a:off x="2133601" y="3124201"/>
            <a:ext cx="4437063" cy="3114675"/>
          </a:xfrm>
        </p:spPr>
        <p:txBody>
          <a:bodyPr/>
          <a:lstStyle/>
          <a:p>
            <a:pPr algn="ctr"/>
            <a:r>
              <a:rPr lang="tr-TR" altLang="tr-TR">
                <a:solidFill>
                  <a:schemeClr val="tx2"/>
                </a:solidFill>
              </a:rPr>
              <a:t>HASTALARIYLA DAHA YAKINDAN İLGİLENİR VE ONLARI SAĞLIĞINA KAVUŞTURMAKTAN MUTLU OLUR</a:t>
            </a:r>
          </a:p>
        </p:txBody>
      </p:sp>
      <p:pic>
        <p:nvPicPr>
          <p:cNvPr id="145412" name="Picture 4" descr="PE01023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81200" y="0"/>
            <a:ext cx="2362200" cy="3124200"/>
          </a:xfrm>
          <a:prstGeom prst="rect">
            <a:avLst/>
          </a:prstGeom>
          <a:noFill/>
          <a:extLst>
            <a:ext uri="{909E8E84-426E-40DD-AFC4-6F175D3DCCD1}">
              <a14:hiddenFill xmlns:a14="http://schemas.microsoft.com/office/drawing/2010/main">
                <a:solidFill>
                  <a:srgbClr val="FFFFFF"/>
                </a:solidFill>
              </a14:hiddenFill>
            </a:ext>
          </a:extLst>
        </p:spPr>
      </p:pic>
      <p:pic>
        <p:nvPicPr>
          <p:cNvPr id="145413" name="Picture 5" descr="PE02716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86600" y="2971800"/>
            <a:ext cx="2743200" cy="3124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trips/>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ctrTitle"/>
          </p:nvPr>
        </p:nvSpPr>
        <p:spPr>
          <a:xfrm>
            <a:off x="1524000" y="518776"/>
            <a:ext cx="6858000" cy="1446550"/>
          </a:xfrm>
        </p:spPr>
        <p:txBody>
          <a:bodyPr/>
          <a:lstStyle/>
          <a:p>
            <a:pPr algn="ctr"/>
            <a:r>
              <a:rPr lang="tr-TR" altLang="tr-TR" b="1">
                <a:solidFill>
                  <a:srgbClr val="FF5050"/>
                </a:solidFill>
                <a:effectLst>
                  <a:outerShdw blurRad="38100" dist="38100" dir="2700000" algn="tl">
                    <a:srgbClr val="000000"/>
                  </a:outerShdw>
                </a:effectLst>
              </a:rPr>
              <a:t>İŞİNİ SEVMEYEN BİR MÜHENDİS</a:t>
            </a:r>
          </a:p>
        </p:txBody>
      </p:sp>
      <p:sp>
        <p:nvSpPr>
          <p:cNvPr id="146435" name="Rectangle 3"/>
          <p:cNvSpPr>
            <a:spLocks noGrp="1" noChangeArrowheads="1"/>
          </p:cNvSpPr>
          <p:nvPr>
            <p:ph type="subTitle" idx="1"/>
          </p:nvPr>
        </p:nvSpPr>
        <p:spPr>
          <a:xfrm>
            <a:off x="6230938" y="4114801"/>
            <a:ext cx="4437062" cy="3114675"/>
          </a:xfrm>
        </p:spPr>
        <p:txBody>
          <a:bodyPr/>
          <a:lstStyle/>
          <a:p>
            <a:pPr algn="ctr"/>
            <a:r>
              <a:rPr lang="tr-TR" altLang="tr-TR" sz="3600" b="1">
                <a:solidFill>
                  <a:schemeClr val="tx2"/>
                </a:solidFill>
              </a:rPr>
              <a:t>SAĞLAM YAPILAR YAPAMAZ</a:t>
            </a:r>
          </a:p>
        </p:txBody>
      </p:sp>
      <p:pic>
        <p:nvPicPr>
          <p:cNvPr id="146436" name="Picture 4" descr="PE01460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77176" y="0"/>
            <a:ext cx="2790825" cy="3468688"/>
          </a:xfrm>
          <a:prstGeom prst="rect">
            <a:avLst/>
          </a:prstGeom>
          <a:noFill/>
          <a:extLst>
            <a:ext uri="{909E8E84-426E-40DD-AFC4-6F175D3DCCD1}">
              <a14:hiddenFill xmlns:a14="http://schemas.microsoft.com/office/drawing/2010/main">
                <a:solidFill>
                  <a:srgbClr val="FFFFFF"/>
                </a:solidFill>
              </a14:hiddenFill>
            </a:ext>
          </a:extLst>
        </p:spPr>
      </p:pic>
      <p:pic>
        <p:nvPicPr>
          <p:cNvPr id="146437" name="Picture 5" descr="BL00381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7400" y="3657601"/>
            <a:ext cx="4603750" cy="25749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pull dir="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2395539" y="862013"/>
            <a:ext cx="8162925" cy="762000"/>
          </a:xfrm>
        </p:spPr>
        <p:txBody>
          <a:bodyPr/>
          <a:lstStyle/>
          <a:p>
            <a:r>
              <a:rPr lang="tr-TR" altLang="tr-TR"/>
              <a:t>Bu Seminerin İçinde;</a:t>
            </a:r>
          </a:p>
        </p:txBody>
      </p:sp>
      <p:sp>
        <p:nvSpPr>
          <p:cNvPr id="158723" name="Rectangle 3"/>
          <p:cNvSpPr>
            <a:spLocks noGrp="1" noChangeArrowheads="1"/>
          </p:cNvSpPr>
          <p:nvPr>
            <p:ph type="body" idx="1"/>
          </p:nvPr>
        </p:nvSpPr>
        <p:spPr/>
        <p:txBody>
          <a:bodyPr/>
          <a:lstStyle/>
          <a:p>
            <a:r>
              <a:rPr lang="tr-TR" altLang="tr-TR"/>
              <a:t>Meslek seçimi neden hayatınızın dönüm noktalarından biridir?</a:t>
            </a:r>
          </a:p>
          <a:p>
            <a:r>
              <a:rPr lang="tr-TR" altLang="tr-TR"/>
              <a:t>Mesleğin insan yaşamındaki yeri</a:t>
            </a:r>
          </a:p>
          <a:p>
            <a:r>
              <a:rPr lang="tr-TR" altLang="tr-TR"/>
              <a:t>Mesleğe yönelme</a:t>
            </a:r>
          </a:p>
          <a:p>
            <a:r>
              <a:rPr lang="tr-TR" altLang="tr-TR"/>
              <a:t>Meslek seçme döneminde gençleri etkileyen faktörler</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2505076" y="776288"/>
            <a:ext cx="8162925" cy="823912"/>
          </a:xfrm>
        </p:spPr>
        <p:txBody>
          <a:bodyPr/>
          <a:lstStyle/>
          <a:p>
            <a:r>
              <a:rPr lang="tr-TR" altLang="tr-TR" sz="4800" b="1"/>
              <a:t>YANİ;</a:t>
            </a:r>
          </a:p>
        </p:txBody>
      </p:sp>
      <p:sp>
        <p:nvSpPr>
          <p:cNvPr id="149507" name="Rectangle 3"/>
          <p:cNvSpPr>
            <a:spLocks noGrp="1" noChangeArrowheads="1"/>
          </p:cNvSpPr>
          <p:nvPr>
            <p:ph type="body" idx="1"/>
          </p:nvPr>
        </p:nvSpPr>
        <p:spPr>
          <a:xfrm>
            <a:off x="2057400" y="2667000"/>
            <a:ext cx="8110538" cy="4191000"/>
          </a:xfrm>
        </p:spPr>
        <p:txBody>
          <a:bodyPr/>
          <a:lstStyle/>
          <a:p>
            <a:pPr>
              <a:buClr>
                <a:schemeClr val="hlink"/>
              </a:buClr>
              <a:buSzPct val="110000"/>
              <a:buFont typeface="Wingdings" panose="05000000000000000000" pitchFamily="2" charset="2"/>
              <a:buChar char="ü"/>
            </a:pPr>
            <a:r>
              <a:rPr lang="tr-TR" altLang="tr-TR" sz="2800" b="1">
                <a:solidFill>
                  <a:schemeClr val="tx2"/>
                </a:solidFill>
              </a:rPr>
              <a:t>ÇALIŞARAK GEÇİRDİĞİNİZ ZAMAN</a:t>
            </a:r>
          </a:p>
          <a:p>
            <a:pPr>
              <a:buClr>
                <a:schemeClr val="hlink"/>
              </a:buClr>
              <a:buSzPct val="110000"/>
              <a:buFont typeface="Wingdings" panose="05000000000000000000" pitchFamily="2" charset="2"/>
              <a:buChar char="ü"/>
            </a:pPr>
            <a:r>
              <a:rPr lang="tr-TR" altLang="tr-TR" sz="2800" b="1">
                <a:solidFill>
                  <a:schemeClr val="tx2"/>
                </a:solidFill>
              </a:rPr>
              <a:t>GÖSTERECEĞİNİZ PERFORMANS</a:t>
            </a:r>
          </a:p>
          <a:p>
            <a:pPr>
              <a:buClr>
                <a:schemeClr val="hlink"/>
              </a:buClr>
              <a:buSzPct val="110000"/>
              <a:buFont typeface="Wingdings" panose="05000000000000000000" pitchFamily="2" charset="2"/>
              <a:buChar char="ü"/>
            </a:pPr>
            <a:r>
              <a:rPr lang="tr-TR" altLang="tr-TR" sz="2800" b="1">
                <a:solidFill>
                  <a:schemeClr val="tx2"/>
                </a:solidFill>
              </a:rPr>
              <a:t>YAPACAĞINIZ DOĞRU TERCİHLE BİRLEŞTİĞİNDE</a:t>
            </a:r>
          </a:p>
          <a:p>
            <a:pPr>
              <a:buClr>
                <a:schemeClr val="hlink"/>
              </a:buClr>
              <a:buSzPct val="110000"/>
              <a:buFont typeface="Wingdings" panose="05000000000000000000" pitchFamily="2" charset="2"/>
              <a:buChar char="ü"/>
            </a:pPr>
            <a:r>
              <a:rPr lang="tr-TR" altLang="tr-TR" b="1">
                <a:solidFill>
                  <a:schemeClr val="tx2"/>
                </a:solidFill>
              </a:rPr>
              <a:t>KAZANACAĞINIZ EN BÜYÜK ŞEY</a:t>
            </a:r>
          </a:p>
          <a:p>
            <a:pPr>
              <a:buClr>
                <a:schemeClr val="hlink"/>
              </a:buClr>
              <a:buSzPct val="110000"/>
              <a:buFont typeface="Wingdings" panose="05000000000000000000" pitchFamily="2" charset="2"/>
              <a:buNone/>
            </a:pPr>
            <a:r>
              <a:rPr lang="tr-TR" altLang="tr-TR" sz="3600" b="1">
                <a:solidFill>
                  <a:srgbClr val="0099FF"/>
                </a:solidFill>
              </a:rPr>
              <a:t> MUTLU BİR YAŞAM</a:t>
            </a:r>
            <a:r>
              <a:rPr lang="tr-TR" altLang="tr-TR" b="1">
                <a:solidFill>
                  <a:schemeClr val="tx2"/>
                </a:solidFill>
              </a:rPr>
              <a:t> OLACAKTIR</a:t>
            </a:r>
          </a:p>
        </p:txBody>
      </p:sp>
      <p:pic>
        <p:nvPicPr>
          <p:cNvPr id="149508" name="Picture 4" descr="BD06518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34400" y="381000"/>
            <a:ext cx="1752600" cy="2133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3352801" y="0"/>
            <a:ext cx="7553325" cy="2590800"/>
          </a:xfrm>
        </p:spPr>
        <p:txBody>
          <a:bodyPr/>
          <a:lstStyle/>
          <a:p>
            <a:r>
              <a:rPr lang="tr-TR" altLang="tr-TR" sz="4000" b="1">
                <a:solidFill>
                  <a:srgbClr val="FF9933"/>
                </a:solidFill>
              </a:rPr>
              <a:t>ŞU SIRALAR SİZİ EN ÇOK DÜŞÜNDÜREN ŞEY NEDİR?</a:t>
            </a:r>
            <a:r>
              <a:rPr lang="tr-TR" altLang="tr-TR" b="1">
                <a:solidFill>
                  <a:srgbClr val="FF9933"/>
                </a:solidFill>
              </a:rPr>
              <a:t/>
            </a:r>
            <a:br>
              <a:rPr lang="tr-TR" altLang="tr-TR" b="1">
                <a:solidFill>
                  <a:srgbClr val="FF9933"/>
                </a:solidFill>
              </a:rPr>
            </a:br>
            <a:endParaRPr lang="en-US" altLang="tr-TR" b="1">
              <a:solidFill>
                <a:srgbClr val="FF9933"/>
              </a:solidFill>
            </a:endParaRPr>
          </a:p>
        </p:txBody>
      </p:sp>
      <p:sp>
        <p:nvSpPr>
          <p:cNvPr id="90115" name="Rectangle 3"/>
          <p:cNvSpPr>
            <a:spLocks noGrp="1" noChangeArrowheads="1"/>
          </p:cNvSpPr>
          <p:nvPr>
            <p:ph type="body" sz="half" idx="1"/>
          </p:nvPr>
        </p:nvSpPr>
        <p:spPr/>
        <p:txBody>
          <a:bodyPr/>
          <a:lstStyle/>
          <a:p>
            <a:pPr>
              <a:buClr>
                <a:schemeClr val="tx2"/>
              </a:buClr>
            </a:pPr>
            <a:r>
              <a:rPr lang="tr-TR" altLang="tr-TR" sz="2800">
                <a:solidFill>
                  <a:schemeClr val="tx2"/>
                </a:solidFill>
              </a:rPr>
              <a:t>Zamanı kullanabilmeniz</a:t>
            </a:r>
          </a:p>
          <a:p>
            <a:pPr>
              <a:buClr>
                <a:schemeClr val="tx2"/>
              </a:buClr>
            </a:pPr>
            <a:r>
              <a:rPr lang="tr-TR" altLang="tr-TR" sz="2800">
                <a:solidFill>
                  <a:schemeClr val="hlink"/>
                </a:solidFill>
              </a:rPr>
              <a:t>TERCİHLER DÖNEMİNDE HANGİ MESLEK DALLARINA YÖNELİK TERCİH YAPACAĞINIZ</a:t>
            </a:r>
            <a:endParaRPr lang="en-US" altLang="tr-TR" sz="2800">
              <a:solidFill>
                <a:schemeClr val="hlink"/>
              </a:solidFill>
            </a:endParaRPr>
          </a:p>
          <a:p>
            <a:endParaRPr lang="en-US" altLang="tr-TR" sz="2800">
              <a:solidFill>
                <a:schemeClr val="hlink"/>
              </a:solidFill>
            </a:endParaRPr>
          </a:p>
        </p:txBody>
      </p:sp>
      <p:sp>
        <p:nvSpPr>
          <p:cNvPr id="90116" name="Rectangle 4"/>
          <p:cNvSpPr>
            <a:spLocks noGrp="1" noChangeArrowheads="1"/>
          </p:cNvSpPr>
          <p:nvPr>
            <p:ph type="body" sz="half" idx="2"/>
          </p:nvPr>
        </p:nvSpPr>
        <p:spPr/>
        <p:txBody>
          <a:bodyPr/>
          <a:lstStyle/>
          <a:p>
            <a:pPr>
              <a:buClr>
                <a:schemeClr val="tx2"/>
              </a:buClr>
            </a:pPr>
            <a:r>
              <a:rPr lang="tr-TR" altLang="tr-TR" sz="2800">
                <a:solidFill>
                  <a:schemeClr val="tx2"/>
                </a:solidFill>
              </a:rPr>
              <a:t>Üniversite sınavına hazırlanmak</a:t>
            </a:r>
          </a:p>
          <a:p>
            <a:pPr>
              <a:buClr>
                <a:schemeClr val="tx2"/>
              </a:buClr>
            </a:pPr>
            <a:r>
              <a:rPr lang="tr-TR" altLang="tr-TR" sz="2800">
                <a:solidFill>
                  <a:schemeClr val="tx2"/>
                </a:solidFill>
              </a:rPr>
              <a:t>Sınava girip yüksek bir puan almak</a:t>
            </a:r>
          </a:p>
          <a:p>
            <a:pPr>
              <a:buClr>
                <a:schemeClr val="tx2"/>
              </a:buClr>
            </a:pPr>
            <a:r>
              <a:rPr lang="tr-TR" altLang="tr-TR" sz="2800">
                <a:solidFill>
                  <a:schemeClr val="tx2"/>
                </a:solidFill>
              </a:rPr>
              <a:t>Kaç soru yaparsanız sizi ne kadar etkileyeceği</a:t>
            </a:r>
            <a:endParaRPr lang="en-US" altLang="tr-TR" sz="2800">
              <a:solidFill>
                <a:schemeClr val="tx2"/>
              </a:solidFill>
            </a:endParaRPr>
          </a:p>
        </p:txBody>
      </p:sp>
      <p:pic>
        <p:nvPicPr>
          <p:cNvPr id="90118" name="Picture 6" descr="BD06663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1" y="1"/>
            <a:ext cx="1928813" cy="167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8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4114801" y="0"/>
            <a:ext cx="7510463" cy="1739900"/>
          </a:xfrm>
        </p:spPr>
        <p:txBody>
          <a:bodyPr/>
          <a:lstStyle/>
          <a:p>
            <a:r>
              <a:rPr lang="tr-TR" altLang="tr-TR" sz="3600">
                <a:solidFill>
                  <a:srgbClr val="FF9933"/>
                </a:solidFill>
              </a:rPr>
              <a:t>MESLEK SEÇİMİ NEDEN HAYATINIZIN DÖNÜM NOKTALARINDAN BİRİ?	</a:t>
            </a:r>
            <a:endParaRPr lang="en-US" altLang="tr-TR" sz="3600">
              <a:solidFill>
                <a:srgbClr val="FF9933"/>
              </a:solidFill>
            </a:endParaRPr>
          </a:p>
        </p:txBody>
      </p:sp>
      <p:sp>
        <p:nvSpPr>
          <p:cNvPr id="94211" name="Rectangle 3"/>
          <p:cNvSpPr>
            <a:spLocks noGrp="1" noChangeArrowheads="1"/>
          </p:cNvSpPr>
          <p:nvPr>
            <p:ph type="body" idx="1"/>
          </p:nvPr>
        </p:nvSpPr>
        <p:spPr/>
        <p:txBody>
          <a:bodyPr/>
          <a:lstStyle/>
          <a:p>
            <a:pPr>
              <a:buClr>
                <a:srgbClr val="0099FF"/>
              </a:buClr>
              <a:buSzTx/>
              <a:buFont typeface="Wingdings" panose="05000000000000000000" pitchFamily="2" charset="2"/>
              <a:buChar char="Ø"/>
            </a:pPr>
            <a:r>
              <a:rPr lang="tr-TR" altLang="tr-TR">
                <a:solidFill>
                  <a:schemeClr val="tx2"/>
                </a:solidFill>
              </a:rPr>
              <a:t>Bulunduğunuz iş alanları büyük ölçüde mesleğinize bağlı olacak</a:t>
            </a:r>
          </a:p>
          <a:p>
            <a:pPr>
              <a:buClr>
                <a:srgbClr val="0099FF"/>
              </a:buClr>
              <a:buSzTx/>
              <a:buFont typeface="Wingdings" panose="05000000000000000000" pitchFamily="2" charset="2"/>
              <a:buChar char="Ø"/>
            </a:pPr>
            <a:r>
              <a:rPr lang="tr-TR" altLang="tr-TR">
                <a:solidFill>
                  <a:schemeClr val="tx2"/>
                </a:solidFill>
              </a:rPr>
              <a:t>Sahip olduğunuz meslek yaşam biçiminizi etkileyecek</a:t>
            </a:r>
          </a:p>
          <a:p>
            <a:pPr>
              <a:buClr>
                <a:srgbClr val="0099FF"/>
              </a:buClr>
              <a:buSzTx/>
              <a:buFont typeface="Wingdings" panose="05000000000000000000" pitchFamily="2" charset="2"/>
              <a:buChar char="Ø"/>
            </a:pPr>
            <a:r>
              <a:rPr lang="tr-TR" altLang="tr-TR">
                <a:solidFill>
                  <a:schemeClr val="tx2"/>
                </a:solidFill>
              </a:rPr>
              <a:t>Sahip olduğunuz mesleği sevip sevmemeniz başarı ve mutluluğunuzda etkili olacak</a:t>
            </a:r>
          </a:p>
          <a:p>
            <a:pPr>
              <a:buClr>
                <a:srgbClr val="0099FF"/>
              </a:buClr>
              <a:buSzTx/>
              <a:buFont typeface="Wingdings" panose="05000000000000000000" pitchFamily="2" charset="2"/>
              <a:buNone/>
            </a:pPr>
            <a:endParaRPr lang="en-US" altLang="tr-TR">
              <a:solidFill>
                <a:schemeClr val="tx2"/>
              </a:solidFill>
            </a:endParaRPr>
          </a:p>
        </p:txBody>
      </p:sp>
      <p:pic>
        <p:nvPicPr>
          <p:cNvPr id="94212" name="Picture 4" descr="BD04912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52600" y="76200"/>
            <a:ext cx="1828800" cy="1600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zoom dir="in"/>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a:xfrm>
            <a:off x="6096000" y="-14881086"/>
            <a:ext cx="869950" cy="707886"/>
          </a:xfrm>
        </p:spPr>
        <p:txBody>
          <a:bodyPr/>
          <a:lstStyle/>
          <a:p>
            <a:endParaRPr lang="tr-TR" altLang="tr-TR" sz="4000">
              <a:latin typeface="Tahoma" panose="020B0604030504040204" pitchFamily="34" charset="0"/>
            </a:endParaRPr>
          </a:p>
        </p:txBody>
      </p:sp>
      <p:sp>
        <p:nvSpPr>
          <p:cNvPr id="129027" name="Line 3"/>
          <p:cNvSpPr>
            <a:spLocks noChangeShapeType="1"/>
          </p:cNvSpPr>
          <p:nvPr/>
        </p:nvSpPr>
        <p:spPr bwMode="auto">
          <a:xfrm flipH="1">
            <a:off x="2057400" y="1828800"/>
            <a:ext cx="3733800" cy="419100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129028" name="Line 4"/>
          <p:cNvSpPr>
            <a:spLocks noChangeShapeType="1"/>
          </p:cNvSpPr>
          <p:nvPr/>
        </p:nvSpPr>
        <p:spPr bwMode="auto">
          <a:xfrm flipH="1">
            <a:off x="2133600" y="1828800"/>
            <a:ext cx="3657600" cy="396240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129029" name="Line 5"/>
          <p:cNvSpPr>
            <a:spLocks noChangeShapeType="1"/>
          </p:cNvSpPr>
          <p:nvPr/>
        </p:nvSpPr>
        <p:spPr bwMode="auto">
          <a:xfrm>
            <a:off x="5791200" y="1828800"/>
            <a:ext cx="4038600" cy="388620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129030" name="AutoShape 6"/>
          <p:cNvSpPr>
            <a:spLocks noChangeArrowheads="1"/>
          </p:cNvSpPr>
          <p:nvPr/>
        </p:nvSpPr>
        <p:spPr bwMode="auto">
          <a:xfrm>
            <a:off x="2667000" y="1981200"/>
            <a:ext cx="7391400" cy="4114800"/>
          </a:xfrm>
          <a:prstGeom prst="triangle">
            <a:avLst>
              <a:gd name="adj" fmla="val 5000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129031" name="WordArt 7"/>
          <p:cNvSpPr>
            <a:spLocks noChangeArrowheads="1" noChangeShapeType="1" noTextEdit="1"/>
          </p:cNvSpPr>
          <p:nvPr/>
        </p:nvSpPr>
        <p:spPr bwMode="auto">
          <a:xfrm>
            <a:off x="2286001" y="533401"/>
            <a:ext cx="7400925" cy="1039813"/>
          </a:xfrm>
          <a:prstGeom prst="rect">
            <a:avLst/>
          </a:prstGeom>
          <a:extLst>
            <a:ext uri="{AF507438-7753-43E0-B8FC-AC1667EBCBE1}">
              <a14:hiddenEffects xmlns:a14="http://schemas.microsoft.com/office/drawing/2010/main">
                <a:effectLst/>
              </a14:hiddenEffects>
            </a:ext>
          </a:extLst>
        </p:spPr>
        <p:txBody>
          <a:bodyPr wrap="none" fromWordArt="1">
            <a:prstTxWarp prst="textDeflate">
              <a:avLst>
                <a:gd name="adj" fmla="val 26227"/>
              </a:avLst>
            </a:prstTxWarp>
          </a:bodyPr>
          <a:lstStyle/>
          <a:p>
            <a:pPr algn="ctr" fontAlgn="base">
              <a:spcBef>
                <a:spcPct val="20000"/>
              </a:spcBef>
              <a:spcAft>
                <a:spcPct val="0"/>
              </a:spcAft>
              <a:buClr>
                <a:srgbClr val="9A0000"/>
              </a:buClr>
              <a:buSzPct val="75000"/>
              <a:buFont typeface="Wingdings" panose="05000000000000000000" pitchFamily="2" charset="2"/>
              <a:buNone/>
            </a:pPr>
            <a:r>
              <a:rPr lang="tr-TR" sz="4400" kern="10">
                <a:ln w="9525">
                  <a:solidFill>
                    <a:srgbClr val="000000"/>
                  </a:solidFill>
                  <a:round/>
                  <a:headEnd/>
                  <a:tailEnd/>
                </a:ln>
                <a:solidFill>
                  <a:srgbClr val="003366"/>
                </a:solidFill>
                <a:latin typeface="Impact" panose="020B0806030902050204" pitchFamily="34" charset="0"/>
              </a:rPr>
              <a:t>Maslow'un İhtiyaçlar Hiyerarşisi</a:t>
            </a:r>
          </a:p>
        </p:txBody>
      </p:sp>
      <p:sp>
        <p:nvSpPr>
          <p:cNvPr id="129032" name="Rectangle 8"/>
          <p:cNvSpPr>
            <a:spLocks noGrp="1" noChangeArrowheads="1"/>
          </p:cNvSpPr>
          <p:nvPr>
            <p:ph type="body" idx="1"/>
          </p:nvPr>
        </p:nvSpPr>
        <p:spPr>
          <a:xfrm>
            <a:off x="2133600" y="1905000"/>
            <a:ext cx="8110538" cy="4724400"/>
          </a:xfrm>
          <a:solidFill>
            <a:srgbClr val="F94C29"/>
          </a:solidFill>
          <a:ln w="12700">
            <a:solidFill>
              <a:schemeClr val="tx1"/>
            </a:solidFill>
            <a:miter lim="800000"/>
            <a:headEnd/>
            <a:tailEnd/>
          </a:ln>
        </p:spPr>
        <p:txBody>
          <a:bodyPr/>
          <a:lstStyle/>
          <a:p>
            <a:pPr>
              <a:buFont typeface="Wingdings" panose="05000000000000000000" pitchFamily="2" charset="2"/>
              <a:buNone/>
            </a:pPr>
            <a:r>
              <a:rPr lang="tr-TR" altLang="tr-TR" sz="1600"/>
              <a:t>                                              </a:t>
            </a:r>
          </a:p>
          <a:p>
            <a:pPr>
              <a:buFont typeface="Wingdings" panose="05000000000000000000" pitchFamily="2" charset="2"/>
              <a:buNone/>
            </a:pPr>
            <a:endParaRPr lang="tr-TR" altLang="tr-TR" sz="1600"/>
          </a:p>
          <a:p>
            <a:pPr>
              <a:buFont typeface="Wingdings" panose="05000000000000000000" pitchFamily="2" charset="2"/>
              <a:buNone/>
            </a:pPr>
            <a:r>
              <a:rPr lang="tr-TR" altLang="tr-TR" sz="1600"/>
              <a:t>                                       	  5</a:t>
            </a:r>
          </a:p>
          <a:p>
            <a:pPr>
              <a:buFont typeface="Wingdings" panose="05000000000000000000" pitchFamily="2" charset="2"/>
              <a:buNone/>
            </a:pPr>
            <a:r>
              <a:rPr lang="tr-TR" altLang="tr-TR" sz="1600"/>
              <a:t>                                                Kendini </a:t>
            </a:r>
          </a:p>
          <a:p>
            <a:pPr>
              <a:buFont typeface="Wingdings" panose="05000000000000000000" pitchFamily="2" charset="2"/>
              <a:buNone/>
            </a:pPr>
            <a:r>
              <a:rPr lang="tr-TR" altLang="tr-TR" sz="1600"/>
              <a:t>                                            Gerçekleştirme</a:t>
            </a:r>
          </a:p>
          <a:p>
            <a:pPr>
              <a:buFont typeface="Wingdings" panose="05000000000000000000" pitchFamily="2" charset="2"/>
              <a:buNone/>
            </a:pPr>
            <a:endParaRPr lang="tr-TR" altLang="tr-TR" sz="1600"/>
          </a:p>
          <a:p>
            <a:pPr>
              <a:buFont typeface="Wingdings" panose="05000000000000000000" pitchFamily="2" charset="2"/>
              <a:buNone/>
            </a:pPr>
            <a:r>
              <a:rPr lang="tr-TR" altLang="tr-TR" sz="1600"/>
              <a:t>                                                     4</a:t>
            </a:r>
          </a:p>
          <a:p>
            <a:pPr>
              <a:buFont typeface="Wingdings" panose="05000000000000000000" pitchFamily="2" charset="2"/>
              <a:buNone/>
            </a:pPr>
            <a:r>
              <a:rPr lang="tr-TR" altLang="tr-TR" sz="1600"/>
              <a:t>			                  Saygı ve Statü</a:t>
            </a:r>
          </a:p>
          <a:p>
            <a:pPr>
              <a:buFont typeface="Wingdings" panose="05000000000000000000" pitchFamily="2" charset="2"/>
              <a:buNone/>
            </a:pPr>
            <a:endParaRPr lang="tr-TR" altLang="tr-TR" sz="1600"/>
          </a:p>
          <a:p>
            <a:pPr>
              <a:buFont typeface="Wingdings" panose="05000000000000000000" pitchFamily="2" charset="2"/>
              <a:buNone/>
            </a:pPr>
            <a:r>
              <a:rPr lang="tr-TR" altLang="tr-TR" sz="1600"/>
              <a:t>				         	 3</a:t>
            </a:r>
          </a:p>
          <a:p>
            <a:pPr>
              <a:buFont typeface="Wingdings" panose="05000000000000000000" pitchFamily="2" charset="2"/>
              <a:buNone/>
            </a:pPr>
            <a:r>
              <a:rPr lang="tr-TR" altLang="tr-TR" sz="1600"/>
              <a:t>				          Ait Olma</a:t>
            </a:r>
          </a:p>
          <a:p>
            <a:pPr>
              <a:buFont typeface="Wingdings" panose="05000000000000000000" pitchFamily="2" charset="2"/>
              <a:buNone/>
            </a:pPr>
            <a:r>
              <a:rPr lang="tr-TR" altLang="tr-TR" sz="1600"/>
              <a:t>					 2</a:t>
            </a:r>
          </a:p>
          <a:p>
            <a:pPr>
              <a:buFont typeface="Wingdings" panose="05000000000000000000" pitchFamily="2" charset="2"/>
              <a:buNone/>
            </a:pPr>
            <a:r>
              <a:rPr lang="tr-TR" altLang="tr-TR" sz="1600"/>
              <a:t>				         Güvenlik</a:t>
            </a:r>
          </a:p>
          <a:p>
            <a:pPr>
              <a:buFont typeface="Wingdings" panose="05000000000000000000" pitchFamily="2" charset="2"/>
              <a:buNone/>
            </a:pPr>
            <a:r>
              <a:rPr lang="tr-TR" altLang="tr-TR" sz="1600"/>
              <a:t>					 1</a:t>
            </a:r>
          </a:p>
          <a:p>
            <a:pPr>
              <a:buFont typeface="Wingdings" panose="05000000000000000000" pitchFamily="2" charset="2"/>
              <a:buNone/>
            </a:pPr>
            <a:r>
              <a:rPr lang="tr-TR" altLang="tr-TR" sz="1600"/>
              <a:t>			         Temel Fizyolojik İhtiyaçlar	</a:t>
            </a:r>
          </a:p>
        </p:txBody>
      </p:sp>
      <p:sp>
        <p:nvSpPr>
          <p:cNvPr id="129033" name="AutoShape 9"/>
          <p:cNvSpPr>
            <a:spLocks noChangeArrowheads="1"/>
          </p:cNvSpPr>
          <p:nvPr/>
        </p:nvSpPr>
        <p:spPr bwMode="auto">
          <a:xfrm>
            <a:off x="3352800" y="1905000"/>
            <a:ext cx="5562600" cy="4572000"/>
          </a:xfrm>
          <a:prstGeom prst="triangle">
            <a:avLst>
              <a:gd name="adj" fmla="val 50000"/>
            </a:avLst>
          </a:prstGeom>
          <a:noFill/>
          <a:ln w="9525">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129034" name="Line 10"/>
          <p:cNvSpPr>
            <a:spLocks noChangeShapeType="1"/>
          </p:cNvSpPr>
          <p:nvPr/>
        </p:nvSpPr>
        <p:spPr bwMode="auto">
          <a:xfrm>
            <a:off x="5181600" y="3429000"/>
            <a:ext cx="1905000" cy="0"/>
          </a:xfrm>
          <a:prstGeom prst="line">
            <a:avLst/>
          </a:prstGeom>
          <a:noFill/>
          <a:ln w="95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129035" name="Line 11"/>
          <p:cNvSpPr>
            <a:spLocks noChangeShapeType="1"/>
          </p:cNvSpPr>
          <p:nvPr/>
        </p:nvSpPr>
        <p:spPr bwMode="auto">
          <a:xfrm>
            <a:off x="4648200" y="4343400"/>
            <a:ext cx="2971800" cy="0"/>
          </a:xfrm>
          <a:prstGeom prst="line">
            <a:avLst/>
          </a:prstGeom>
          <a:noFill/>
          <a:ln w="95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129036" name="Line 12"/>
          <p:cNvSpPr>
            <a:spLocks noChangeShapeType="1"/>
          </p:cNvSpPr>
          <p:nvPr/>
        </p:nvSpPr>
        <p:spPr bwMode="auto">
          <a:xfrm>
            <a:off x="4191000" y="5181600"/>
            <a:ext cx="3886200" cy="0"/>
          </a:xfrm>
          <a:prstGeom prst="line">
            <a:avLst/>
          </a:prstGeom>
          <a:noFill/>
          <a:ln w="95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
        <p:nvSpPr>
          <p:cNvPr id="129037" name="Line 13"/>
          <p:cNvSpPr>
            <a:spLocks noChangeShapeType="1"/>
          </p:cNvSpPr>
          <p:nvPr/>
        </p:nvSpPr>
        <p:spPr bwMode="auto">
          <a:xfrm flipV="1">
            <a:off x="3810000" y="5715000"/>
            <a:ext cx="4648200" cy="0"/>
          </a:xfrm>
          <a:prstGeom prst="line">
            <a:avLst/>
          </a:prstGeom>
          <a:noFill/>
          <a:ln w="95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20000"/>
              </a:spcBef>
              <a:spcAft>
                <a:spcPct val="0"/>
              </a:spcAft>
              <a:buClr>
                <a:srgbClr val="9A0000"/>
              </a:buClr>
              <a:buSzPct val="75000"/>
              <a:buFont typeface="Wingdings" panose="05000000000000000000" pitchFamily="2" charset="2"/>
              <a:buChar char="n"/>
            </a:pPr>
            <a:endParaRPr lang="tr-TR" sz="3600">
              <a:solidFill>
                <a:srgbClr val="000000"/>
              </a:solidFill>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1162051" y="177464"/>
            <a:ext cx="10883900" cy="1446550"/>
          </a:xfrm>
        </p:spPr>
        <p:txBody>
          <a:bodyPr/>
          <a:lstStyle/>
          <a:p>
            <a:r>
              <a:rPr lang="tr-TR" altLang="tr-TR" b="1">
                <a:solidFill>
                  <a:srgbClr val="FF9933"/>
                </a:solidFill>
              </a:rPr>
              <a:t>MESLEĞİN İNSAN YAŞAMINDAKİ YERİ</a:t>
            </a:r>
          </a:p>
        </p:txBody>
      </p:sp>
      <p:sp>
        <p:nvSpPr>
          <p:cNvPr id="130051" name="Rectangle 3"/>
          <p:cNvSpPr>
            <a:spLocks noGrp="1" noChangeArrowheads="1"/>
          </p:cNvSpPr>
          <p:nvPr>
            <p:ph type="body" idx="1"/>
          </p:nvPr>
        </p:nvSpPr>
        <p:spPr>
          <a:xfrm>
            <a:off x="3657600" y="1752600"/>
            <a:ext cx="7010400" cy="4114800"/>
          </a:xfrm>
        </p:spPr>
        <p:txBody>
          <a:bodyPr/>
          <a:lstStyle/>
          <a:p>
            <a:pPr>
              <a:lnSpc>
                <a:spcPct val="90000"/>
              </a:lnSpc>
              <a:buClr>
                <a:srgbClr val="0099FF"/>
              </a:buClr>
              <a:buSzTx/>
              <a:buFont typeface="Wingdings" panose="05000000000000000000" pitchFamily="2" charset="2"/>
              <a:buChar char="þ"/>
            </a:pPr>
            <a:r>
              <a:rPr lang="tr-TR" altLang="tr-TR" sz="2800">
                <a:solidFill>
                  <a:schemeClr val="tx2"/>
                </a:solidFill>
                <a:latin typeface="Tahoma" panose="020B0604030504040204" pitchFamily="34" charset="0"/>
              </a:rPr>
              <a:t>Meslek yaşamı anlamlı kılar</a:t>
            </a:r>
          </a:p>
          <a:p>
            <a:pPr>
              <a:lnSpc>
                <a:spcPct val="90000"/>
              </a:lnSpc>
              <a:buClr>
                <a:srgbClr val="0099FF"/>
              </a:buClr>
              <a:buSzTx/>
              <a:buFont typeface="Wingdings" panose="05000000000000000000" pitchFamily="2" charset="2"/>
              <a:buChar char="þ"/>
            </a:pPr>
            <a:r>
              <a:rPr lang="tr-TR" altLang="tr-TR" sz="2800">
                <a:solidFill>
                  <a:schemeClr val="tx2"/>
                </a:solidFill>
                <a:latin typeface="Tahoma" panose="020B0604030504040204" pitchFamily="34" charset="0"/>
              </a:rPr>
              <a:t>Size toplum içinde belli bir yer sağlar</a:t>
            </a:r>
          </a:p>
          <a:p>
            <a:pPr>
              <a:lnSpc>
                <a:spcPct val="90000"/>
              </a:lnSpc>
              <a:buClr>
                <a:srgbClr val="0099FF"/>
              </a:buClr>
              <a:buSzTx/>
              <a:buFont typeface="Wingdings" panose="05000000000000000000" pitchFamily="2" charset="2"/>
              <a:buChar char="þ"/>
            </a:pPr>
            <a:r>
              <a:rPr lang="tr-TR" altLang="tr-TR" sz="2800">
                <a:solidFill>
                  <a:schemeClr val="tx2"/>
                </a:solidFill>
                <a:latin typeface="Tahoma" panose="020B0604030504040204" pitchFamily="34" charset="0"/>
              </a:rPr>
              <a:t>Meslek bir statü sembolüdür</a:t>
            </a:r>
          </a:p>
          <a:p>
            <a:pPr>
              <a:lnSpc>
                <a:spcPct val="90000"/>
              </a:lnSpc>
              <a:buClr>
                <a:srgbClr val="0099FF"/>
              </a:buClr>
              <a:buSzTx/>
              <a:buFont typeface="Wingdings" panose="05000000000000000000" pitchFamily="2" charset="2"/>
              <a:buChar char="þ"/>
            </a:pPr>
            <a:r>
              <a:rPr lang="tr-TR" altLang="tr-TR" sz="2800">
                <a:solidFill>
                  <a:schemeClr val="tx2"/>
                </a:solidFill>
                <a:latin typeface="Tahoma" panose="020B0604030504040204" pitchFamily="34" charset="0"/>
              </a:rPr>
              <a:t>Meslek size bir sorumluluk yükler</a:t>
            </a:r>
          </a:p>
          <a:p>
            <a:pPr>
              <a:lnSpc>
                <a:spcPct val="90000"/>
              </a:lnSpc>
              <a:buClr>
                <a:srgbClr val="0099FF"/>
              </a:buClr>
              <a:buSzTx/>
              <a:buFont typeface="Wingdings" panose="05000000000000000000" pitchFamily="2" charset="2"/>
              <a:buChar char="þ"/>
            </a:pPr>
            <a:r>
              <a:rPr lang="tr-TR" altLang="tr-TR" sz="2800">
                <a:solidFill>
                  <a:schemeClr val="tx2"/>
                </a:solidFill>
                <a:latin typeface="Tahoma" panose="020B0604030504040204" pitchFamily="34" charset="0"/>
              </a:rPr>
              <a:t>Gerçekleştirebileceğiniz performansı ortaya koyar</a:t>
            </a:r>
          </a:p>
          <a:p>
            <a:pPr>
              <a:lnSpc>
                <a:spcPct val="90000"/>
              </a:lnSpc>
              <a:buClr>
                <a:srgbClr val="0099FF"/>
              </a:buClr>
              <a:buSzTx/>
              <a:buFont typeface="Wingdings" panose="05000000000000000000" pitchFamily="2" charset="2"/>
              <a:buChar char="þ"/>
            </a:pPr>
            <a:r>
              <a:rPr lang="tr-TR" altLang="tr-TR" sz="2800">
                <a:solidFill>
                  <a:schemeClr val="tx2"/>
                </a:solidFill>
                <a:latin typeface="Tahoma" panose="020B0604030504040204" pitchFamily="34" charset="0"/>
              </a:rPr>
              <a:t>Meslek olgunlaşmanızı sağlar ve yaratıcı olmanıza olanak tanır</a:t>
            </a:r>
          </a:p>
          <a:p>
            <a:pPr>
              <a:lnSpc>
                <a:spcPct val="90000"/>
              </a:lnSpc>
              <a:buClr>
                <a:srgbClr val="0099FF"/>
              </a:buClr>
              <a:buSzTx/>
              <a:buFont typeface="Wingdings" panose="05000000000000000000" pitchFamily="2" charset="2"/>
              <a:buChar char="þ"/>
            </a:pPr>
            <a:r>
              <a:rPr lang="tr-TR" altLang="tr-TR" sz="2800">
                <a:solidFill>
                  <a:schemeClr val="tx2"/>
                </a:solidFill>
                <a:latin typeface="Tahoma" panose="020B0604030504040204" pitchFamily="34" charset="0"/>
              </a:rPr>
              <a:t>Meslek ekonomik özgürlük sağlar</a:t>
            </a:r>
          </a:p>
          <a:p>
            <a:pPr>
              <a:lnSpc>
                <a:spcPct val="90000"/>
              </a:lnSpc>
              <a:buClr>
                <a:srgbClr val="0099FF"/>
              </a:buClr>
              <a:buSzTx/>
              <a:buFont typeface="Wingdings" panose="05000000000000000000" pitchFamily="2" charset="2"/>
              <a:buChar char="þ"/>
            </a:pPr>
            <a:r>
              <a:rPr lang="tr-TR" altLang="tr-TR" sz="2800">
                <a:solidFill>
                  <a:schemeClr val="tx2"/>
                </a:solidFill>
                <a:latin typeface="Tahoma" panose="020B0604030504040204" pitchFamily="34" charset="0"/>
              </a:rPr>
              <a:t>Meslek kendinizi gerçekleştirmenizi sağlar</a:t>
            </a:r>
          </a:p>
        </p:txBody>
      </p:sp>
      <p:pic>
        <p:nvPicPr>
          <p:cNvPr id="130052" name="Picture 4" descr="BS00508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57400" y="4724401"/>
            <a:ext cx="1219200" cy="976313"/>
          </a:xfrm>
          <a:prstGeom prst="rect">
            <a:avLst/>
          </a:prstGeom>
          <a:noFill/>
          <a:extLst>
            <a:ext uri="{909E8E84-426E-40DD-AFC4-6F175D3DCCD1}">
              <a14:hiddenFill xmlns:a14="http://schemas.microsoft.com/office/drawing/2010/main">
                <a:solidFill>
                  <a:srgbClr val="FFFFFF"/>
                </a:solidFill>
              </a14:hiddenFill>
            </a:ext>
          </a:extLst>
        </p:spPr>
      </p:pic>
      <p:pic>
        <p:nvPicPr>
          <p:cNvPr id="130053" name="Picture 5" descr="PE01846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0" y="1676401"/>
            <a:ext cx="2133600" cy="10382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2505076" y="395288"/>
            <a:ext cx="8162925" cy="823912"/>
          </a:xfrm>
        </p:spPr>
        <p:txBody>
          <a:bodyPr/>
          <a:lstStyle/>
          <a:p>
            <a:r>
              <a:rPr lang="tr-TR" altLang="tr-TR" sz="4800" b="1"/>
              <a:t>MESLEĞE YÖNELME</a:t>
            </a:r>
          </a:p>
        </p:txBody>
      </p:sp>
      <p:sp>
        <p:nvSpPr>
          <p:cNvPr id="131075" name="Rectangle 3"/>
          <p:cNvSpPr>
            <a:spLocks noGrp="1" noChangeArrowheads="1"/>
          </p:cNvSpPr>
          <p:nvPr>
            <p:ph type="body" idx="1"/>
          </p:nvPr>
        </p:nvSpPr>
        <p:spPr>
          <a:xfrm>
            <a:off x="2286000" y="2286000"/>
            <a:ext cx="8110538" cy="4191000"/>
          </a:xfrm>
        </p:spPr>
        <p:txBody>
          <a:bodyPr/>
          <a:lstStyle/>
          <a:p>
            <a:pPr>
              <a:buClr>
                <a:schemeClr val="tx2"/>
              </a:buClr>
              <a:buSzPct val="90000"/>
              <a:buFont typeface="Wingdings" panose="05000000000000000000" pitchFamily="2" charset="2"/>
              <a:buChar char="v"/>
            </a:pPr>
            <a:r>
              <a:rPr lang="tr-TR" altLang="tr-TR">
                <a:solidFill>
                  <a:srgbClr val="33CC33"/>
                </a:solidFill>
              </a:rPr>
              <a:t>Kendinizi Tanımanız</a:t>
            </a:r>
          </a:p>
          <a:p>
            <a:pPr>
              <a:buClr>
                <a:schemeClr val="tx2"/>
              </a:buClr>
              <a:buSzPct val="90000"/>
              <a:buFont typeface="Wingdings" panose="05000000000000000000" pitchFamily="2" charset="2"/>
              <a:buChar char="v"/>
            </a:pPr>
            <a:endParaRPr lang="tr-TR" altLang="tr-TR"/>
          </a:p>
          <a:p>
            <a:pPr>
              <a:buClr>
                <a:schemeClr val="tx2"/>
              </a:buClr>
              <a:buSzPct val="90000"/>
              <a:buFont typeface="Wingdings" panose="05000000000000000000" pitchFamily="2" charset="2"/>
              <a:buChar char="v"/>
            </a:pPr>
            <a:r>
              <a:rPr lang="tr-TR" altLang="tr-TR">
                <a:solidFill>
                  <a:srgbClr val="CC3399"/>
                </a:solidFill>
              </a:rPr>
              <a:t>Mesleğin Özelliklerini Tanımanız</a:t>
            </a:r>
          </a:p>
          <a:p>
            <a:pPr>
              <a:buClr>
                <a:schemeClr val="tx2"/>
              </a:buClr>
              <a:buSzPct val="90000"/>
              <a:buFont typeface="Wingdings" panose="05000000000000000000" pitchFamily="2" charset="2"/>
              <a:buNone/>
            </a:pPr>
            <a:endParaRPr lang="tr-TR" altLang="tr-TR">
              <a:solidFill>
                <a:srgbClr val="CC3399"/>
              </a:solidFill>
            </a:endParaRPr>
          </a:p>
          <a:p>
            <a:pPr>
              <a:buClr>
                <a:schemeClr val="tx2"/>
              </a:buClr>
              <a:buSzPct val="90000"/>
              <a:buFont typeface="Wingdings" panose="05000000000000000000" pitchFamily="2" charset="2"/>
              <a:buChar char="v"/>
            </a:pPr>
            <a:r>
              <a:rPr lang="tr-TR" altLang="tr-TR">
                <a:solidFill>
                  <a:srgbClr val="0099FF"/>
                </a:solidFill>
              </a:rPr>
              <a:t>Kendi Özellikleriniz ve Mesleğin Özellikleri Arasındaki Ortak Noktaları Araştırmanız</a:t>
            </a:r>
          </a:p>
          <a:p>
            <a:pPr>
              <a:buClr>
                <a:schemeClr val="tx2"/>
              </a:buClr>
              <a:buSzPct val="90000"/>
              <a:buFont typeface="Wingdings" panose="05000000000000000000" pitchFamily="2" charset="2"/>
              <a:buChar char="v"/>
            </a:pPr>
            <a:endParaRPr lang="tr-TR" altLang="tr-TR">
              <a:solidFill>
                <a:srgbClr val="0099FF"/>
              </a:solidFill>
            </a:endParaRPr>
          </a:p>
          <a:p>
            <a:endParaRPr lang="tr-TR" altLang="tr-TR"/>
          </a:p>
        </p:txBody>
      </p:sp>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3657600" y="609600"/>
            <a:ext cx="5943600" cy="762000"/>
          </a:xfrm>
        </p:spPr>
        <p:txBody>
          <a:bodyPr/>
          <a:lstStyle/>
          <a:p>
            <a:r>
              <a:rPr lang="tr-TR" altLang="tr-TR" b="1">
                <a:effectLst>
                  <a:outerShdw blurRad="38100" dist="38100" dir="2700000" algn="tl">
                    <a:srgbClr val="000000"/>
                  </a:outerShdw>
                </a:effectLst>
              </a:rPr>
              <a:t>KENDİNİ TANIMA</a:t>
            </a:r>
          </a:p>
        </p:txBody>
      </p:sp>
      <p:graphicFrame>
        <p:nvGraphicFramePr>
          <p:cNvPr id="103483" name="Group 59"/>
          <p:cNvGraphicFramePr>
            <a:graphicFrameLocks noGrp="1"/>
          </p:cNvGraphicFramePr>
          <p:nvPr>
            <p:ph type="tbl" idx="1"/>
          </p:nvPr>
        </p:nvGraphicFramePr>
        <p:xfrm>
          <a:off x="2436814" y="1905000"/>
          <a:ext cx="8110537" cy="4191000"/>
        </p:xfrm>
        <a:graphic>
          <a:graphicData uri="http://schemas.openxmlformats.org/drawingml/2006/table">
            <a:tbl>
              <a:tblPr/>
              <a:tblGrid>
                <a:gridCol w="4056062"/>
                <a:gridCol w="4054475"/>
              </a:tblGrid>
              <a:tr h="2095500">
                <a:tc>
                  <a:txBody>
                    <a:bodyPr/>
                    <a:lstStyle>
                      <a:lvl1pPr algn="l">
                        <a:defRPr sz="2800">
                          <a:solidFill>
                            <a:schemeClr val="tx1"/>
                          </a:solidFill>
                          <a:latin typeface="Verdana" panose="020B0604030504040204" pitchFamily="34" charset="0"/>
                        </a:defRPr>
                      </a:lvl1pPr>
                      <a:lvl2pPr algn="l">
                        <a:buSzPct val="70000"/>
                        <a:defRPr sz="2400">
                          <a:solidFill>
                            <a:schemeClr val="tx1"/>
                          </a:solidFill>
                          <a:latin typeface="Verdana" panose="020B0604030504040204" pitchFamily="34" charset="0"/>
                        </a:defRPr>
                      </a:lvl2pPr>
                      <a:lvl3pPr algn="l">
                        <a:buClr>
                          <a:schemeClr val="tx2"/>
                        </a:buClr>
                        <a:defRPr sz="2000">
                          <a:solidFill>
                            <a:schemeClr val="tx1"/>
                          </a:solidFill>
                          <a:latin typeface="Verdana" panose="020B0604030504040204" pitchFamily="34" charset="0"/>
                        </a:defRPr>
                      </a:lvl3pPr>
                      <a:lvl4pPr algn="l">
                        <a:buClr>
                          <a:schemeClr val="hlink"/>
                        </a:buClr>
                        <a:defRPr>
                          <a:solidFill>
                            <a:schemeClr val="tx1"/>
                          </a:solidFill>
                          <a:latin typeface="Verdana" panose="020B0604030504040204" pitchFamily="34" charset="0"/>
                        </a:defRPr>
                      </a:lvl4pPr>
                      <a:lvl5pPr algn="l">
                        <a:buClr>
                          <a:schemeClr val="tx1"/>
                        </a:buClr>
                        <a:buSzPct val="85000"/>
                        <a:defRPr>
                          <a:solidFill>
                            <a:schemeClr val="tx1"/>
                          </a:solidFill>
                          <a:latin typeface="Verdana" panose="020B0604030504040204" pitchFamily="34" charset="0"/>
                        </a:defRPr>
                      </a:lvl5pPr>
                      <a:lvl6pPr fontAlgn="base">
                        <a:spcBef>
                          <a:spcPct val="20000"/>
                        </a:spcBef>
                        <a:spcAft>
                          <a:spcPct val="0"/>
                        </a:spcAft>
                        <a:buClr>
                          <a:schemeClr val="tx1"/>
                        </a:buClr>
                        <a:buSzPct val="85000"/>
                        <a:defRPr>
                          <a:solidFill>
                            <a:schemeClr val="tx1"/>
                          </a:solidFill>
                          <a:latin typeface="Verdana" panose="020B0604030504040204" pitchFamily="34" charset="0"/>
                        </a:defRPr>
                      </a:lvl6pPr>
                      <a:lvl7pPr fontAlgn="base">
                        <a:spcBef>
                          <a:spcPct val="20000"/>
                        </a:spcBef>
                        <a:spcAft>
                          <a:spcPct val="0"/>
                        </a:spcAft>
                        <a:buClr>
                          <a:schemeClr val="tx1"/>
                        </a:buClr>
                        <a:buSzPct val="85000"/>
                        <a:defRPr>
                          <a:solidFill>
                            <a:schemeClr val="tx1"/>
                          </a:solidFill>
                          <a:latin typeface="Verdana" panose="020B0604030504040204" pitchFamily="34" charset="0"/>
                        </a:defRPr>
                      </a:lvl7pPr>
                      <a:lvl8pPr fontAlgn="base">
                        <a:spcBef>
                          <a:spcPct val="20000"/>
                        </a:spcBef>
                        <a:spcAft>
                          <a:spcPct val="0"/>
                        </a:spcAft>
                        <a:buClr>
                          <a:schemeClr val="tx1"/>
                        </a:buClr>
                        <a:buSzPct val="85000"/>
                        <a:defRPr>
                          <a:solidFill>
                            <a:schemeClr val="tx1"/>
                          </a:solidFill>
                          <a:latin typeface="Verdana" panose="020B0604030504040204" pitchFamily="34" charset="0"/>
                        </a:defRPr>
                      </a:lvl8pPr>
                      <a:lvl9pPr fontAlgn="base">
                        <a:spcBef>
                          <a:spcPct val="20000"/>
                        </a:spcBef>
                        <a:spcAft>
                          <a:spcPct val="0"/>
                        </a:spcAft>
                        <a:buClr>
                          <a:schemeClr val="tx1"/>
                        </a:buClr>
                        <a:buSzPct val="85000"/>
                        <a:defRPr>
                          <a:solidFill>
                            <a:schemeClr val="tx1"/>
                          </a:solidFill>
                          <a:latin typeface="Verdan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anose="05000000000000000000" pitchFamily="2" charset="2"/>
                        <a:buNone/>
                        <a:tabLst/>
                      </a:pPr>
                      <a:r>
                        <a:rPr kumimoji="0" lang="tr-TR" altLang="tr-TR" sz="2800" b="0" i="0" u="none" strike="noStrike" cap="none" normalizeH="0" baseline="0" smtClean="0">
                          <a:ln>
                            <a:noFill/>
                          </a:ln>
                          <a:solidFill>
                            <a:srgbClr val="FF0000"/>
                          </a:solidFill>
                          <a:effectLst/>
                          <a:latin typeface="Verdana" panose="020B0604030504040204" pitchFamily="34" charset="0"/>
                        </a:rPr>
                        <a:t>İLGİLERİNİZ</a:t>
                      </a:r>
                    </a:p>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anose="05000000000000000000" pitchFamily="2" charset="2"/>
                        <a:buNone/>
                        <a:tabLst/>
                      </a:pPr>
                      <a:r>
                        <a:rPr kumimoji="0" lang="tr-TR" altLang="tr-TR" sz="2400" b="0" i="0" u="none" strike="noStrike" cap="none" normalizeH="0" baseline="0" smtClean="0">
                          <a:ln>
                            <a:noFill/>
                          </a:ln>
                          <a:solidFill>
                            <a:schemeClr val="tx2"/>
                          </a:solidFill>
                          <a:effectLst/>
                          <a:latin typeface="Verdana" panose="020B0604030504040204" pitchFamily="34" charset="0"/>
                        </a:rPr>
                        <a:t>-Mekanik</a:t>
                      </a:r>
                    </a:p>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anose="05000000000000000000" pitchFamily="2" charset="2"/>
                        <a:buNone/>
                        <a:tabLst/>
                      </a:pPr>
                      <a:r>
                        <a:rPr kumimoji="0" lang="tr-TR" altLang="tr-TR" sz="2400" b="0" i="0" u="none" strike="noStrike" cap="none" normalizeH="0" baseline="0" smtClean="0">
                          <a:ln>
                            <a:noFill/>
                          </a:ln>
                          <a:solidFill>
                            <a:schemeClr val="tx2"/>
                          </a:solidFill>
                          <a:effectLst/>
                          <a:latin typeface="Verdana" panose="020B0604030504040204" pitchFamily="34" charset="0"/>
                        </a:rPr>
                        <a:t>-Ticaret</a:t>
                      </a:r>
                    </a:p>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anose="05000000000000000000" pitchFamily="2" charset="2"/>
                        <a:buNone/>
                        <a:tabLst/>
                      </a:pPr>
                      <a:r>
                        <a:rPr kumimoji="0" lang="tr-TR" altLang="tr-TR" sz="2400" b="0" i="0" u="none" strike="noStrike" cap="none" normalizeH="0" baseline="0" smtClean="0">
                          <a:ln>
                            <a:noFill/>
                          </a:ln>
                          <a:solidFill>
                            <a:schemeClr val="tx2"/>
                          </a:solidFill>
                          <a:effectLst/>
                          <a:latin typeface="Verdana" panose="020B0604030504040204" pitchFamily="34" charset="0"/>
                        </a:rPr>
                        <a:t>-Sosyal Yardım vb.</a:t>
                      </a:r>
                      <a:endParaRPr kumimoji="0" lang="en-US" altLang="tr-TR" sz="2400" b="0" i="0" u="none" strike="noStrike" cap="none" normalizeH="0" baseline="0" smtClean="0">
                        <a:ln>
                          <a:noFill/>
                        </a:ln>
                        <a:solidFill>
                          <a:schemeClr val="tx2"/>
                        </a:solidFill>
                        <a:effectLst/>
                        <a:latin typeface="Verdana" panose="020B060403050404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defRPr sz="2800">
                          <a:solidFill>
                            <a:schemeClr val="tx1"/>
                          </a:solidFill>
                          <a:latin typeface="Verdana" panose="020B0604030504040204" pitchFamily="34" charset="0"/>
                        </a:defRPr>
                      </a:lvl1pPr>
                      <a:lvl2pPr algn="l">
                        <a:buSzPct val="70000"/>
                        <a:defRPr sz="2400">
                          <a:solidFill>
                            <a:schemeClr val="tx1"/>
                          </a:solidFill>
                          <a:latin typeface="Verdana" panose="020B0604030504040204" pitchFamily="34" charset="0"/>
                        </a:defRPr>
                      </a:lvl2pPr>
                      <a:lvl3pPr algn="l">
                        <a:buClr>
                          <a:schemeClr val="tx2"/>
                        </a:buClr>
                        <a:defRPr sz="2000">
                          <a:solidFill>
                            <a:schemeClr val="tx1"/>
                          </a:solidFill>
                          <a:latin typeface="Verdana" panose="020B0604030504040204" pitchFamily="34" charset="0"/>
                        </a:defRPr>
                      </a:lvl3pPr>
                      <a:lvl4pPr algn="l">
                        <a:buClr>
                          <a:schemeClr val="hlink"/>
                        </a:buClr>
                        <a:defRPr>
                          <a:solidFill>
                            <a:schemeClr val="tx1"/>
                          </a:solidFill>
                          <a:latin typeface="Verdana" panose="020B0604030504040204" pitchFamily="34" charset="0"/>
                        </a:defRPr>
                      </a:lvl4pPr>
                      <a:lvl5pPr algn="l">
                        <a:buClr>
                          <a:schemeClr val="tx1"/>
                        </a:buClr>
                        <a:buSzPct val="85000"/>
                        <a:defRPr>
                          <a:solidFill>
                            <a:schemeClr val="tx1"/>
                          </a:solidFill>
                          <a:latin typeface="Verdana" panose="020B0604030504040204" pitchFamily="34" charset="0"/>
                        </a:defRPr>
                      </a:lvl5pPr>
                      <a:lvl6pPr fontAlgn="base">
                        <a:spcBef>
                          <a:spcPct val="20000"/>
                        </a:spcBef>
                        <a:spcAft>
                          <a:spcPct val="0"/>
                        </a:spcAft>
                        <a:buClr>
                          <a:schemeClr val="tx1"/>
                        </a:buClr>
                        <a:buSzPct val="85000"/>
                        <a:defRPr>
                          <a:solidFill>
                            <a:schemeClr val="tx1"/>
                          </a:solidFill>
                          <a:latin typeface="Verdana" panose="020B0604030504040204" pitchFamily="34" charset="0"/>
                        </a:defRPr>
                      </a:lvl6pPr>
                      <a:lvl7pPr fontAlgn="base">
                        <a:spcBef>
                          <a:spcPct val="20000"/>
                        </a:spcBef>
                        <a:spcAft>
                          <a:spcPct val="0"/>
                        </a:spcAft>
                        <a:buClr>
                          <a:schemeClr val="tx1"/>
                        </a:buClr>
                        <a:buSzPct val="85000"/>
                        <a:defRPr>
                          <a:solidFill>
                            <a:schemeClr val="tx1"/>
                          </a:solidFill>
                          <a:latin typeface="Verdana" panose="020B0604030504040204" pitchFamily="34" charset="0"/>
                        </a:defRPr>
                      </a:lvl7pPr>
                      <a:lvl8pPr fontAlgn="base">
                        <a:spcBef>
                          <a:spcPct val="20000"/>
                        </a:spcBef>
                        <a:spcAft>
                          <a:spcPct val="0"/>
                        </a:spcAft>
                        <a:buClr>
                          <a:schemeClr val="tx1"/>
                        </a:buClr>
                        <a:buSzPct val="85000"/>
                        <a:defRPr>
                          <a:solidFill>
                            <a:schemeClr val="tx1"/>
                          </a:solidFill>
                          <a:latin typeface="Verdana" panose="020B0604030504040204" pitchFamily="34" charset="0"/>
                        </a:defRPr>
                      </a:lvl8pPr>
                      <a:lvl9pPr fontAlgn="base">
                        <a:spcBef>
                          <a:spcPct val="20000"/>
                        </a:spcBef>
                        <a:spcAft>
                          <a:spcPct val="0"/>
                        </a:spcAft>
                        <a:buClr>
                          <a:schemeClr val="tx1"/>
                        </a:buClr>
                        <a:buSzPct val="85000"/>
                        <a:defRPr>
                          <a:solidFill>
                            <a:schemeClr val="tx1"/>
                          </a:solidFill>
                          <a:latin typeface="Verdan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anose="05000000000000000000" pitchFamily="2" charset="2"/>
                        <a:buNone/>
                        <a:tabLst/>
                      </a:pPr>
                      <a:r>
                        <a:rPr kumimoji="0" lang="tr-TR" altLang="tr-TR" sz="2800" b="0" i="0" u="none" strike="noStrike" cap="none" normalizeH="0" baseline="0" smtClean="0">
                          <a:ln>
                            <a:noFill/>
                          </a:ln>
                          <a:solidFill>
                            <a:srgbClr val="00CC00"/>
                          </a:solidFill>
                          <a:effectLst/>
                          <a:latin typeface="Verdana" panose="020B0604030504040204" pitchFamily="34" charset="0"/>
                        </a:rPr>
                        <a:t>YETENEKLERİNİZ</a:t>
                      </a:r>
                    </a:p>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anose="05000000000000000000" pitchFamily="2" charset="2"/>
                        <a:buNone/>
                        <a:tabLst/>
                      </a:pPr>
                      <a:r>
                        <a:rPr kumimoji="0" lang="tr-TR" altLang="tr-TR" sz="2400" b="0" i="0" u="none" strike="noStrike" cap="none" normalizeH="0" baseline="0" smtClean="0">
                          <a:ln>
                            <a:noFill/>
                          </a:ln>
                          <a:solidFill>
                            <a:schemeClr val="tx2"/>
                          </a:solidFill>
                          <a:effectLst/>
                          <a:latin typeface="Verdana" panose="020B0604030504040204" pitchFamily="34" charset="0"/>
                        </a:rPr>
                        <a:t>-Sözel Yetenek</a:t>
                      </a:r>
                    </a:p>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anose="05000000000000000000" pitchFamily="2" charset="2"/>
                        <a:buNone/>
                        <a:tabLst/>
                      </a:pPr>
                      <a:r>
                        <a:rPr kumimoji="0" lang="tr-TR" altLang="tr-TR" sz="2400" b="0" i="0" u="none" strike="noStrike" cap="none" normalizeH="0" baseline="0" smtClean="0">
                          <a:ln>
                            <a:noFill/>
                          </a:ln>
                          <a:solidFill>
                            <a:schemeClr val="tx2"/>
                          </a:solidFill>
                          <a:effectLst/>
                          <a:latin typeface="Verdana" panose="020B0604030504040204" pitchFamily="34" charset="0"/>
                        </a:rPr>
                        <a:t>-Sayısal Yetenek</a:t>
                      </a:r>
                    </a:p>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anose="05000000000000000000" pitchFamily="2" charset="2"/>
                        <a:buNone/>
                        <a:tabLst/>
                      </a:pPr>
                      <a:r>
                        <a:rPr kumimoji="0" lang="tr-TR" altLang="tr-TR" sz="2400" b="0" i="0" u="none" strike="noStrike" cap="none" normalizeH="0" baseline="0" smtClean="0">
                          <a:ln>
                            <a:noFill/>
                          </a:ln>
                          <a:solidFill>
                            <a:schemeClr val="tx2"/>
                          </a:solidFill>
                          <a:effectLst/>
                          <a:latin typeface="Verdana" panose="020B0604030504040204" pitchFamily="34" charset="0"/>
                        </a:rPr>
                        <a:t>-Şekil- Uzay Yeteneği vb.</a:t>
                      </a:r>
                      <a:endParaRPr kumimoji="0" lang="en-US" altLang="tr-TR" sz="2400" b="0" i="0" u="none" strike="noStrike" cap="none" normalizeH="0" baseline="0" smtClean="0">
                        <a:ln>
                          <a:noFill/>
                        </a:ln>
                        <a:solidFill>
                          <a:schemeClr val="tx2"/>
                        </a:solidFill>
                        <a:effectLst/>
                        <a:latin typeface="Verdana" panose="020B060403050404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95500">
                <a:tc>
                  <a:txBody>
                    <a:bodyPr/>
                    <a:lstStyle>
                      <a:lvl1pPr algn="l">
                        <a:defRPr sz="2800">
                          <a:solidFill>
                            <a:schemeClr val="tx1"/>
                          </a:solidFill>
                          <a:latin typeface="Verdana" panose="020B0604030504040204" pitchFamily="34" charset="0"/>
                        </a:defRPr>
                      </a:lvl1pPr>
                      <a:lvl2pPr algn="l">
                        <a:buSzPct val="70000"/>
                        <a:defRPr sz="2400">
                          <a:solidFill>
                            <a:schemeClr val="tx1"/>
                          </a:solidFill>
                          <a:latin typeface="Verdana" panose="020B0604030504040204" pitchFamily="34" charset="0"/>
                        </a:defRPr>
                      </a:lvl2pPr>
                      <a:lvl3pPr algn="l">
                        <a:buClr>
                          <a:schemeClr val="tx2"/>
                        </a:buClr>
                        <a:defRPr sz="2000">
                          <a:solidFill>
                            <a:schemeClr val="tx1"/>
                          </a:solidFill>
                          <a:latin typeface="Verdana" panose="020B0604030504040204" pitchFamily="34" charset="0"/>
                        </a:defRPr>
                      </a:lvl3pPr>
                      <a:lvl4pPr algn="l">
                        <a:buClr>
                          <a:schemeClr val="hlink"/>
                        </a:buClr>
                        <a:defRPr>
                          <a:solidFill>
                            <a:schemeClr val="tx1"/>
                          </a:solidFill>
                          <a:latin typeface="Verdana" panose="020B0604030504040204" pitchFamily="34" charset="0"/>
                        </a:defRPr>
                      </a:lvl4pPr>
                      <a:lvl5pPr algn="l">
                        <a:buClr>
                          <a:schemeClr val="tx1"/>
                        </a:buClr>
                        <a:buSzPct val="85000"/>
                        <a:defRPr>
                          <a:solidFill>
                            <a:schemeClr val="tx1"/>
                          </a:solidFill>
                          <a:latin typeface="Verdana" panose="020B0604030504040204" pitchFamily="34" charset="0"/>
                        </a:defRPr>
                      </a:lvl5pPr>
                      <a:lvl6pPr fontAlgn="base">
                        <a:spcBef>
                          <a:spcPct val="20000"/>
                        </a:spcBef>
                        <a:spcAft>
                          <a:spcPct val="0"/>
                        </a:spcAft>
                        <a:buClr>
                          <a:schemeClr val="tx1"/>
                        </a:buClr>
                        <a:buSzPct val="85000"/>
                        <a:defRPr>
                          <a:solidFill>
                            <a:schemeClr val="tx1"/>
                          </a:solidFill>
                          <a:latin typeface="Verdana" panose="020B0604030504040204" pitchFamily="34" charset="0"/>
                        </a:defRPr>
                      </a:lvl6pPr>
                      <a:lvl7pPr fontAlgn="base">
                        <a:spcBef>
                          <a:spcPct val="20000"/>
                        </a:spcBef>
                        <a:spcAft>
                          <a:spcPct val="0"/>
                        </a:spcAft>
                        <a:buClr>
                          <a:schemeClr val="tx1"/>
                        </a:buClr>
                        <a:buSzPct val="85000"/>
                        <a:defRPr>
                          <a:solidFill>
                            <a:schemeClr val="tx1"/>
                          </a:solidFill>
                          <a:latin typeface="Verdana" panose="020B0604030504040204" pitchFamily="34" charset="0"/>
                        </a:defRPr>
                      </a:lvl7pPr>
                      <a:lvl8pPr fontAlgn="base">
                        <a:spcBef>
                          <a:spcPct val="20000"/>
                        </a:spcBef>
                        <a:spcAft>
                          <a:spcPct val="0"/>
                        </a:spcAft>
                        <a:buClr>
                          <a:schemeClr val="tx1"/>
                        </a:buClr>
                        <a:buSzPct val="85000"/>
                        <a:defRPr>
                          <a:solidFill>
                            <a:schemeClr val="tx1"/>
                          </a:solidFill>
                          <a:latin typeface="Verdana" panose="020B0604030504040204" pitchFamily="34" charset="0"/>
                        </a:defRPr>
                      </a:lvl8pPr>
                      <a:lvl9pPr fontAlgn="base">
                        <a:spcBef>
                          <a:spcPct val="20000"/>
                        </a:spcBef>
                        <a:spcAft>
                          <a:spcPct val="0"/>
                        </a:spcAft>
                        <a:buClr>
                          <a:schemeClr val="tx1"/>
                        </a:buClr>
                        <a:buSzPct val="85000"/>
                        <a:defRPr>
                          <a:solidFill>
                            <a:schemeClr val="tx1"/>
                          </a:solidFill>
                          <a:latin typeface="Verdan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anose="05000000000000000000" pitchFamily="2" charset="2"/>
                        <a:buNone/>
                        <a:tabLst/>
                      </a:pPr>
                      <a:r>
                        <a:rPr kumimoji="0" lang="tr-TR" altLang="tr-TR" sz="2800" b="0" i="0" u="none" strike="noStrike" cap="none" normalizeH="0" baseline="0" smtClean="0">
                          <a:ln>
                            <a:noFill/>
                          </a:ln>
                          <a:solidFill>
                            <a:srgbClr val="0099FF"/>
                          </a:solidFill>
                          <a:effectLst/>
                          <a:latin typeface="Verdana" panose="020B0604030504040204" pitchFamily="34" charset="0"/>
                        </a:rPr>
                        <a:t>DEĞERLERİNİZ</a:t>
                      </a:r>
                    </a:p>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anose="05000000000000000000" pitchFamily="2" charset="2"/>
                        <a:buNone/>
                        <a:tabLst/>
                      </a:pPr>
                      <a:r>
                        <a:rPr kumimoji="0" lang="tr-TR" altLang="tr-TR" sz="2400" b="0" i="0" u="none" strike="noStrike" cap="none" normalizeH="0" baseline="0" smtClean="0">
                          <a:ln>
                            <a:noFill/>
                          </a:ln>
                          <a:solidFill>
                            <a:schemeClr val="tx2"/>
                          </a:solidFill>
                          <a:effectLst/>
                          <a:latin typeface="Verdana" panose="020B0604030504040204" pitchFamily="34" charset="0"/>
                        </a:rPr>
                        <a:t>-Yaratıcılık</a:t>
                      </a:r>
                    </a:p>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anose="05000000000000000000" pitchFamily="2" charset="2"/>
                        <a:buNone/>
                        <a:tabLst/>
                      </a:pPr>
                      <a:r>
                        <a:rPr kumimoji="0" lang="tr-TR" altLang="tr-TR" sz="2400" b="0" i="0" u="none" strike="noStrike" cap="none" normalizeH="0" baseline="0" smtClean="0">
                          <a:ln>
                            <a:noFill/>
                          </a:ln>
                          <a:solidFill>
                            <a:schemeClr val="tx2"/>
                          </a:solidFill>
                          <a:effectLst/>
                          <a:latin typeface="Verdana" panose="020B0604030504040204" pitchFamily="34" charset="0"/>
                        </a:rPr>
                        <a:t>-Liderlik</a:t>
                      </a:r>
                    </a:p>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anose="05000000000000000000" pitchFamily="2" charset="2"/>
                        <a:buNone/>
                        <a:tabLst/>
                      </a:pPr>
                      <a:r>
                        <a:rPr kumimoji="0" lang="tr-TR" altLang="tr-TR" sz="2400" b="0" i="0" u="none" strike="noStrike" cap="none" normalizeH="0" baseline="0" smtClean="0">
                          <a:ln>
                            <a:noFill/>
                          </a:ln>
                          <a:solidFill>
                            <a:schemeClr val="tx2"/>
                          </a:solidFill>
                          <a:effectLst/>
                          <a:latin typeface="Verdana" panose="020B0604030504040204" pitchFamily="34" charset="0"/>
                        </a:rPr>
                        <a:t>-Kazanç vb.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defRPr sz="2800">
                          <a:solidFill>
                            <a:schemeClr val="tx1"/>
                          </a:solidFill>
                          <a:latin typeface="Verdana" panose="020B0604030504040204" pitchFamily="34" charset="0"/>
                        </a:defRPr>
                      </a:lvl1pPr>
                      <a:lvl2pPr algn="l">
                        <a:buSzPct val="70000"/>
                        <a:defRPr sz="2400">
                          <a:solidFill>
                            <a:schemeClr val="tx1"/>
                          </a:solidFill>
                          <a:latin typeface="Verdana" panose="020B0604030504040204" pitchFamily="34" charset="0"/>
                        </a:defRPr>
                      </a:lvl2pPr>
                      <a:lvl3pPr algn="l">
                        <a:buClr>
                          <a:schemeClr val="tx2"/>
                        </a:buClr>
                        <a:defRPr sz="2000">
                          <a:solidFill>
                            <a:schemeClr val="tx1"/>
                          </a:solidFill>
                          <a:latin typeface="Verdana" panose="020B0604030504040204" pitchFamily="34" charset="0"/>
                        </a:defRPr>
                      </a:lvl3pPr>
                      <a:lvl4pPr algn="l">
                        <a:buClr>
                          <a:schemeClr val="hlink"/>
                        </a:buClr>
                        <a:defRPr>
                          <a:solidFill>
                            <a:schemeClr val="tx1"/>
                          </a:solidFill>
                          <a:latin typeface="Verdana" panose="020B0604030504040204" pitchFamily="34" charset="0"/>
                        </a:defRPr>
                      </a:lvl4pPr>
                      <a:lvl5pPr algn="l">
                        <a:buClr>
                          <a:schemeClr val="tx1"/>
                        </a:buClr>
                        <a:buSzPct val="85000"/>
                        <a:defRPr>
                          <a:solidFill>
                            <a:schemeClr val="tx1"/>
                          </a:solidFill>
                          <a:latin typeface="Verdana" panose="020B0604030504040204" pitchFamily="34" charset="0"/>
                        </a:defRPr>
                      </a:lvl5pPr>
                      <a:lvl6pPr fontAlgn="base">
                        <a:spcBef>
                          <a:spcPct val="20000"/>
                        </a:spcBef>
                        <a:spcAft>
                          <a:spcPct val="0"/>
                        </a:spcAft>
                        <a:buClr>
                          <a:schemeClr val="tx1"/>
                        </a:buClr>
                        <a:buSzPct val="85000"/>
                        <a:defRPr>
                          <a:solidFill>
                            <a:schemeClr val="tx1"/>
                          </a:solidFill>
                          <a:latin typeface="Verdana" panose="020B0604030504040204" pitchFamily="34" charset="0"/>
                        </a:defRPr>
                      </a:lvl6pPr>
                      <a:lvl7pPr fontAlgn="base">
                        <a:spcBef>
                          <a:spcPct val="20000"/>
                        </a:spcBef>
                        <a:spcAft>
                          <a:spcPct val="0"/>
                        </a:spcAft>
                        <a:buClr>
                          <a:schemeClr val="tx1"/>
                        </a:buClr>
                        <a:buSzPct val="85000"/>
                        <a:defRPr>
                          <a:solidFill>
                            <a:schemeClr val="tx1"/>
                          </a:solidFill>
                          <a:latin typeface="Verdana" panose="020B0604030504040204" pitchFamily="34" charset="0"/>
                        </a:defRPr>
                      </a:lvl7pPr>
                      <a:lvl8pPr fontAlgn="base">
                        <a:spcBef>
                          <a:spcPct val="20000"/>
                        </a:spcBef>
                        <a:spcAft>
                          <a:spcPct val="0"/>
                        </a:spcAft>
                        <a:buClr>
                          <a:schemeClr val="tx1"/>
                        </a:buClr>
                        <a:buSzPct val="85000"/>
                        <a:defRPr>
                          <a:solidFill>
                            <a:schemeClr val="tx1"/>
                          </a:solidFill>
                          <a:latin typeface="Verdana" panose="020B0604030504040204" pitchFamily="34" charset="0"/>
                        </a:defRPr>
                      </a:lvl8pPr>
                      <a:lvl9pPr fontAlgn="base">
                        <a:spcBef>
                          <a:spcPct val="20000"/>
                        </a:spcBef>
                        <a:spcAft>
                          <a:spcPct val="0"/>
                        </a:spcAft>
                        <a:buClr>
                          <a:schemeClr val="tx1"/>
                        </a:buClr>
                        <a:buSzPct val="85000"/>
                        <a:defRPr>
                          <a:solidFill>
                            <a:schemeClr val="tx1"/>
                          </a:solidFill>
                          <a:latin typeface="Verdan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anose="05000000000000000000" pitchFamily="2" charset="2"/>
                        <a:buNone/>
                        <a:tabLst/>
                      </a:pPr>
                      <a:r>
                        <a:rPr kumimoji="0" lang="tr-TR" altLang="tr-TR" sz="2800" b="0" i="0" u="none" strike="noStrike" cap="none" normalizeH="0" baseline="0" smtClean="0">
                          <a:ln>
                            <a:noFill/>
                          </a:ln>
                          <a:solidFill>
                            <a:srgbClr val="FFCC66"/>
                          </a:solidFill>
                          <a:effectLst/>
                          <a:latin typeface="Verdana" panose="020B0604030504040204" pitchFamily="34" charset="0"/>
                        </a:rPr>
                        <a:t>SAĞLIĞINIZ</a:t>
                      </a:r>
                    </a:p>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anose="05000000000000000000" pitchFamily="2" charset="2"/>
                        <a:buNone/>
                        <a:tabLst/>
                      </a:pPr>
                      <a:r>
                        <a:rPr kumimoji="0" lang="tr-TR" altLang="tr-TR" sz="2400" b="0" i="0" u="none" strike="noStrike" cap="none" normalizeH="0" baseline="0" smtClean="0">
                          <a:ln>
                            <a:noFill/>
                          </a:ln>
                          <a:solidFill>
                            <a:schemeClr val="tx2"/>
                          </a:solidFill>
                          <a:effectLst/>
                          <a:latin typeface="Verdana" panose="020B0604030504040204" pitchFamily="34" charset="0"/>
                        </a:rPr>
                        <a:t>-Ruhsal Yönden</a:t>
                      </a:r>
                    </a:p>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anose="05000000000000000000" pitchFamily="2" charset="2"/>
                        <a:buNone/>
                        <a:tabLst/>
                      </a:pPr>
                      <a:r>
                        <a:rPr kumimoji="0" lang="tr-TR" altLang="tr-TR" sz="2400" b="0" i="0" u="none" strike="noStrike" cap="none" normalizeH="0" baseline="0" smtClean="0">
                          <a:ln>
                            <a:noFill/>
                          </a:ln>
                          <a:solidFill>
                            <a:schemeClr val="tx2"/>
                          </a:solidFill>
                          <a:effectLst/>
                          <a:latin typeface="Verdana" panose="020B0604030504040204" pitchFamily="34" charset="0"/>
                        </a:rPr>
                        <a:t>-Bedensel Yönden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103484" name="Picture 60" descr="PE01496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28800" y="228601"/>
            <a:ext cx="1752600" cy="15271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1026"/>
          <p:cNvSpPr>
            <a:spLocks noGrp="1" noChangeArrowheads="1"/>
          </p:cNvSpPr>
          <p:nvPr>
            <p:ph type="title"/>
          </p:nvPr>
        </p:nvSpPr>
        <p:spPr>
          <a:xfrm>
            <a:off x="2819401" y="213976"/>
            <a:ext cx="8162925" cy="1446550"/>
          </a:xfrm>
        </p:spPr>
        <p:txBody>
          <a:bodyPr/>
          <a:lstStyle/>
          <a:p>
            <a:r>
              <a:rPr lang="tr-TR" altLang="tr-TR" b="1"/>
              <a:t>KENDİNİZE ŞU SORUYU HİÇ SORDUNUZ MU?</a:t>
            </a:r>
          </a:p>
        </p:txBody>
      </p:sp>
      <p:sp>
        <p:nvSpPr>
          <p:cNvPr id="132099" name="Rectangle 1027"/>
          <p:cNvSpPr>
            <a:spLocks noGrp="1" noChangeArrowheads="1"/>
          </p:cNvSpPr>
          <p:nvPr>
            <p:ph type="body" idx="1"/>
          </p:nvPr>
        </p:nvSpPr>
        <p:spPr>
          <a:xfrm>
            <a:off x="3124200" y="1752600"/>
            <a:ext cx="7315200" cy="4191000"/>
          </a:xfrm>
        </p:spPr>
        <p:txBody>
          <a:bodyPr/>
          <a:lstStyle/>
          <a:p>
            <a:pPr>
              <a:lnSpc>
                <a:spcPct val="90000"/>
              </a:lnSpc>
            </a:pPr>
            <a:r>
              <a:rPr lang="tr-TR" altLang="tr-TR" sz="4000"/>
              <a:t>10 Yıl Sonra Nasıl Bir Yaşam İstiyorum?</a:t>
            </a:r>
          </a:p>
          <a:p>
            <a:pPr>
              <a:lnSpc>
                <a:spcPct val="90000"/>
              </a:lnSpc>
              <a:buFont typeface="Wingdings" panose="05000000000000000000" pitchFamily="2" charset="2"/>
              <a:buNone/>
            </a:pPr>
            <a:r>
              <a:rPr lang="tr-TR" altLang="tr-TR" sz="2800"/>
              <a:t>-Nasıl Bir İş?</a:t>
            </a:r>
          </a:p>
          <a:p>
            <a:pPr>
              <a:lnSpc>
                <a:spcPct val="90000"/>
              </a:lnSpc>
              <a:buFont typeface="Wingdings" panose="05000000000000000000" pitchFamily="2" charset="2"/>
              <a:buNone/>
            </a:pPr>
            <a:r>
              <a:rPr lang="tr-TR" altLang="tr-TR" sz="2800"/>
              <a:t>-Nasıl Bir İşyeri?</a:t>
            </a:r>
          </a:p>
          <a:p>
            <a:pPr>
              <a:lnSpc>
                <a:spcPct val="90000"/>
              </a:lnSpc>
              <a:buFont typeface="Wingdings" panose="05000000000000000000" pitchFamily="2" charset="2"/>
              <a:buNone/>
            </a:pPr>
            <a:r>
              <a:rPr lang="tr-TR" altLang="tr-TR" sz="2800"/>
              <a:t>-Nasıl Bir Ev?</a:t>
            </a:r>
          </a:p>
          <a:p>
            <a:pPr>
              <a:lnSpc>
                <a:spcPct val="90000"/>
              </a:lnSpc>
              <a:buFont typeface="Wingdings" panose="05000000000000000000" pitchFamily="2" charset="2"/>
              <a:buNone/>
            </a:pPr>
            <a:r>
              <a:rPr lang="tr-TR" altLang="tr-TR" sz="2800"/>
              <a:t>-Nasıl Bir Aile?</a:t>
            </a:r>
          </a:p>
          <a:p>
            <a:pPr>
              <a:lnSpc>
                <a:spcPct val="90000"/>
              </a:lnSpc>
              <a:buFont typeface="Wingdings" panose="05000000000000000000" pitchFamily="2" charset="2"/>
              <a:buNone/>
            </a:pPr>
            <a:r>
              <a:rPr lang="tr-TR" altLang="tr-TR" sz="2800"/>
              <a:t>-Nasıl Arkadaşlar?</a:t>
            </a:r>
          </a:p>
          <a:p>
            <a:pPr>
              <a:lnSpc>
                <a:spcPct val="90000"/>
              </a:lnSpc>
              <a:buFont typeface="Wingdings" panose="05000000000000000000" pitchFamily="2" charset="2"/>
              <a:buNone/>
            </a:pPr>
            <a:r>
              <a:rPr lang="tr-TR" altLang="tr-TR" sz="2800"/>
              <a:t>-Nasıl Bir Sosyal Yaşam? Vb.</a:t>
            </a:r>
          </a:p>
        </p:txBody>
      </p:sp>
      <p:pic>
        <p:nvPicPr>
          <p:cNvPr id="132100" name="Picture 1028" descr="BD00028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0" y="304801"/>
            <a:ext cx="1295400" cy="1268413"/>
          </a:xfrm>
          <a:prstGeom prst="rect">
            <a:avLst/>
          </a:prstGeom>
          <a:noFill/>
          <a:extLst>
            <a:ext uri="{909E8E84-426E-40DD-AFC4-6F175D3DCCD1}">
              <a14:hiddenFill xmlns:a14="http://schemas.microsoft.com/office/drawing/2010/main">
                <a:solidFill>
                  <a:srgbClr val="00FF00"/>
                </a:solidFill>
              </a14:hiddenFill>
            </a:ext>
          </a:extLst>
        </p:spPr>
      </p:pic>
      <p:pic>
        <p:nvPicPr>
          <p:cNvPr id="132101" name="Picture 1029" descr="BD04972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0" y="3124201"/>
            <a:ext cx="1524000" cy="1527175"/>
          </a:xfrm>
          <a:prstGeom prst="rect">
            <a:avLst/>
          </a:prstGeom>
          <a:noFill/>
          <a:extLst>
            <a:ext uri="{909E8E84-426E-40DD-AFC4-6F175D3DCCD1}">
              <a14:hiddenFill xmlns:a14="http://schemas.microsoft.com/office/drawing/2010/main">
                <a:solidFill>
                  <a:srgbClr val="FFFFFF"/>
                </a:solidFill>
              </a14:hiddenFill>
            </a:ext>
          </a:extLst>
        </p:spPr>
      </p:pic>
      <p:pic>
        <p:nvPicPr>
          <p:cNvPr id="132102" name="Picture 1030" descr="BD07153_"/>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77200" y="2895600"/>
            <a:ext cx="1752600" cy="1600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randomBar/>
  </p:transition>
  <p:timing>
    <p:tnLst>
      <p:par>
        <p:cTn id="1" dur="indefinite" restart="never" nodeType="tmRoot"/>
      </p:par>
    </p:tnLst>
  </p:timing>
</p:sld>
</file>

<file path=ppt/theme/theme1.xml><?xml version="1.0" encoding="utf-8"?>
<a:theme xmlns:a="http://schemas.openxmlformats.org/drawingml/2006/main" name="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Bold Stripe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
            <a:schemeClr val="folHlink"/>
          </a:buClr>
          <a:buSzPct val="75000"/>
          <a:buFont typeface="Wingdings" panose="05000000000000000000" pitchFamily="2" charset="2"/>
          <a:buChar char="n"/>
          <a:tabLst/>
          <a:defRPr kumimoji="0" lang="en-US" altLang="tr-TR" sz="3600" b="0" i="0" u="none" strike="noStrike" cap="none" normalizeH="0" baseline="0" smtClean="0">
            <a:ln>
              <a:noFill/>
            </a:ln>
            <a:solidFill>
              <a:schemeClr val="tx1"/>
            </a:solidFill>
            <a:effectLst/>
            <a:latin typeface="Verdana" panose="020B060403050404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
            <a:schemeClr val="folHlink"/>
          </a:buClr>
          <a:buSzPct val="75000"/>
          <a:buFont typeface="Wingdings" panose="05000000000000000000" pitchFamily="2" charset="2"/>
          <a:buChar char="n"/>
          <a:tabLst/>
          <a:defRPr kumimoji="0" lang="en-US" altLang="tr-TR" sz="3600" b="0" i="0" u="none" strike="noStrike" cap="none" normalizeH="0" baseline="0" smtClean="0">
            <a:ln>
              <a:noFill/>
            </a:ln>
            <a:solidFill>
              <a:schemeClr val="tx1"/>
            </a:solidFill>
            <a:effectLst/>
            <a:latin typeface="Verdana" panose="020B0604030504040204" pitchFamily="34" charset="0"/>
          </a:defRPr>
        </a:defPPr>
      </a:lstStyle>
    </a:lnDef>
  </a:objectDefaults>
  <a:extraClrSchemeLst>
    <a:extraClrScheme>
      <a:clrScheme name="Bold Stripes 1">
        <a:dk1>
          <a:srgbClr val="356677"/>
        </a:dk1>
        <a:lt1>
          <a:srgbClr val="FFFFFF"/>
        </a:lt1>
        <a:dk2>
          <a:srgbClr val="3E798E"/>
        </a:dk2>
        <a:lt2>
          <a:srgbClr val="FFFFCC"/>
        </a:lt2>
        <a:accent1>
          <a:srgbClr val="7FA0B1"/>
        </a:accent1>
        <a:accent2>
          <a:srgbClr val="3A7184"/>
        </a:accent2>
        <a:accent3>
          <a:srgbClr val="AFBEC6"/>
        </a:accent3>
        <a:accent4>
          <a:srgbClr val="DADADA"/>
        </a:accent4>
        <a:accent5>
          <a:srgbClr val="C0CDD5"/>
        </a:accent5>
        <a:accent6>
          <a:srgbClr val="346677"/>
        </a:accent6>
        <a:hlink>
          <a:srgbClr val="FFBF0B"/>
        </a:hlink>
        <a:folHlink>
          <a:srgbClr val="CC9900"/>
        </a:folHlink>
      </a:clrScheme>
      <a:clrMap bg1="dk2" tx1="lt1" bg2="dk1" tx2="lt2" accent1="accent1" accent2="accent2" accent3="accent3" accent4="accent4" accent5="accent5" accent6="accent6" hlink="hlink" folHlink="folHlink"/>
    </a:extraClrScheme>
    <a:extraClrScheme>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clrMap bg1="lt1" tx1="dk1" bg2="lt2" tx2="dk2" accent1="accent1" accent2="accent2" accent3="accent3" accent4="accent4" accent5="accent5" accent6="accent6" hlink="hlink" folHlink="folHlink"/>
    </a:extraClrScheme>
    <a:extraClrScheme>
      <a:clrScheme name="Bold Stripes 3">
        <a:dk1>
          <a:srgbClr val="000000"/>
        </a:dk1>
        <a:lt1>
          <a:srgbClr val="EAEAEA"/>
        </a:lt1>
        <a:dk2>
          <a:srgbClr val="000000"/>
        </a:dk2>
        <a:lt2>
          <a:srgbClr val="EAEAEA"/>
        </a:lt2>
        <a:accent1>
          <a:srgbClr val="FFFFFF"/>
        </a:accent1>
        <a:accent2>
          <a:srgbClr val="DDDDDD"/>
        </a:accent2>
        <a:accent3>
          <a:srgbClr val="F3F3F3"/>
        </a:accent3>
        <a:accent4>
          <a:srgbClr val="000000"/>
        </a:accent4>
        <a:accent5>
          <a:srgbClr val="FFFFFF"/>
        </a:accent5>
        <a:accent6>
          <a:srgbClr val="C8C8C8"/>
        </a:accent6>
        <a:hlink>
          <a:srgbClr val="777777"/>
        </a:hlink>
        <a:folHlink>
          <a:srgbClr val="969696"/>
        </a:folHlink>
      </a:clrScheme>
      <a:clrMap bg1="lt1" tx1="dk1" bg2="lt2" tx2="dk2" accent1="accent1" accent2="accent2" accent3="accent3" accent4="accent4" accent5="accent5" accent6="accent6" hlink="hlink" folHlink="folHlink"/>
    </a:extraClrScheme>
    <a:extraClrScheme>
      <a:clrScheme name="Bold Stripes 4">
        <a:dk1>
          <a:srgbClr val="492417"/>
        </a:dk1>
        <a:lt1>
          <a:srgbClr val="D4D5C3"/>
        </a:lt1>
        <a:dk2>
          <a:srgbClr val="6E4900"/>
        </a:dk2>
        <a:lt2>
          <a:srgbClr val="B9BA9C"/>
        </a:lt2>
        <a:accent1>
          <a:srgbClr val="DBD8CF"/>
        </a:accent1>
        <a:accent2>
          <a:srgbClr val="C7C8B0"/>
        </a:accent2>
        <a:accent3>
          <a:srgbClr val="E6E7DE"/>
        </a:accent3>
        <a:accent4>
          <a:srgbClr val="3D1D12"/>
        </a:accent4>
        <a:accent5>
          <a:srgbClr val="EAE9E4"/>
        </a:accent5>
        <a:accent6>
          <a:srgbClr val="B4B59F"/>
        </a:accent6>
        <a:hlink>
          <a:srgbClr val="CC9900"/>
        </a:hlink>
        <a:folHlink>
          <a:srgbClr val="808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9_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Bold Stripe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
            <a:schemeClr val="folHlink"/>
          </a:buClr>
          <a:buSzPct val="75000"/>
          <a:buFont typeface="Wingdings" panose="05000000000000000000" pitchFamily="2" charset="2"/>
          <a:buChar char="n"/>
          <a:tabLst/>
          <a:defRPr kumimoji="0" lang="en-US" altLang="tr-TR" sz="3600" b="0" i="0" u="none" strike="noStrike" cap="none" normalizeH="0" baseline="0" smtClean="0">
            <a:ln>
              <a:noFill/>
            </a:ln>
            <a:solidFill>
              <a:schemeClr val="tx1"/>
            </a:solidFill>
            <a:effectLst/>
            <a:latin typeface="Verdana" panose="020B060403050404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
            <a:schemeClr val="folHlink"/>
          </a:buClr>
          <a:buSzPct val="75000"/>
          <a:buFont typeface="Wingdings" panose="05000000000000000000" pitchFamily="2" charset="2"/>
          <a:buChar char="n"/>
          <a:tabLst/>
          <a:defRPr kumimoji="0" lang="en-US" altLang="tr-TR" sz="3600" b="0" i="0" u="none" strike="noStrike" cap="none" normalizeH="0" baseline="0" smtClean="0">
            <a:ln>
              <a:noFill/>
            </a:ln>
            <a:solidFill>
              <a:schemeClr val="tx1"/>
            </a:solidFill>
            <a:effectLst/>
            <a:latin typeface="Verdana" panose="020B0604030504040204" pitchFamily="34" charset="0"/>
          </a:defRPr>
        </a:defPPr>
      </a:lstStyle>
    </a:lnDef>
  </a:objectDefaults>
  <a:extraClrSchemeLst>
    <a:extraClrScheme>
      <a:clrScheme name="Bold Stripes 1">
        <a:dk1>
          <a:srgbClr val="356677"/>
        </a:dk1>
        <a:lt1>
          <a:srgbClr val="FFFFFF"/>
        </a:lt1>
        <a:dk2>
          <a:srgbClr val="3E798E"/>
        </a:dk2>
        <a:lt2>
          <a:srgbClr val="FFFFCC"/>
        </a:lt2>
        <a:accent1>
          <a:srgbClr val="7FA0B1"/>
        </a:accent1>
        <a:accent2>
          <a:srgbClr val="3A7184"/>
        </a:accent2>
        <a:accent3>
          <a:srgbClr val="AFBEC6"/>
        </a:accent3>
        <a:accent4>
          <a:srgbClr val="DADADA"/>
        </a:accent4>
        <a:accent5>
          <a:srgbClr val="C0CDD5"/>
        </a:accent5>
        <a:accent6>
          <a:srgbClr val="346677"/>
        </a:accent6>
        <a:hlink>
          <a:srgbClr val="FFBF0B"/>
        </a:hlink>
        <a:folHlink>
          <a:srgbClr val="CC9900"/>
        </a:folHlink>
      </a:clrScheme>
      <a:clrMap bg1="dk2" tx1="lt1" bg2="dk1" tx2="lt2" accent1="accent1" accent2="accent2" accent3="accent3" accent4="accent4" accent5="accent5" accent6="accent6" hlink="hlink" folHlink="folHlink"/>
    </a:extraClrScheme>
    <a:extraClrScheme>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clrMap bg1="lt1" tx1="dk1" bg2="lt2" tx2="dk2" accent1="accent1" accent2="accent2" accent3="accent3" accent4="accent4" accent5="accent5" accent6="accent6" hlink="hlink" folHlink="folHlink"/>
    </a:extraClrScheme>
    <a:extraClrScheme>
      <a:clrScheme name="Bold Stripes 3">
        <a:dk1>
          <a:srgbClr val="000000"/>
        </a:dk1>
        <a:lt1>
          <a:srgbClr val="EAEAEA"/>
        </a:lt1>
        <a:dk2>
          <a:srgbClr val="000000"/>
        </a:dk2>
        <a:lt2>
          <a:srgbClr val="EAEAEA"/>
        </a:lt2>
        <a:accent1>
          <a:srgbClr val="FFFFFF"/>
        </a:accent1>
        <a:accent2>
          <a:srgbClr val="DDDDDD"/>
        </a:accent2>
        <a:accent3>
          <a:srgbClr val="F3F3F3"/>
        </a:accent3>
        <a:accent4>
          <a:srgbClr val="000000"/>
        </a:accent4>
        <a:accent5>
          <a:srgbClr val="FFFFFF"/>
        </a:accent5>
        <a:accent6>
          <a:srgbClr val="C8C8C8"/>
        </a:accent6>
        <a:hlink>
          <a:srgbClr val="777777"/>
        </a:hlink>
        <a:folHlink>
          <a:srgbClr val="969696"/>
        </a:folHlink>
      </a:clrScheme>
      <a:clrMap bg1="lt1" tx1="dk1" bg2="lt2" tx2="dk2" accent1="accent1" accent2="accent2" accent3="accent3" accent4="accent4" accent5="accent5" accent6="accent6" hlink="hlink" folHlink="folHlink"/>
    </a:extraClrScheme>
    <a:extraClrScheme>
      <a:clrScheme name="Bold Stripes 4">
        <a:dk1>
          <a:srgbClr val="492417"/>
        </a:dk1>
        <a:lt1>
          <a:srgbClr val="D4D5C3"/>
        </a:lt1>
        <a:dk2>
          <a:srgbClr val="6E4900"/>
        </a:dk2>
        <a:lt2>
          <a:srgbClr val="B9BA9C"/>
        </a:lt2>
        <a:accent1>
          <a:srgbClr val="DBD8CF"/>
        </a:accent1>
        <a:accent2>
          <a:srgbClr val="C7C8B0"/>
        </a:accent2>
        <a:accent3>
          <a:srgbClr val="E6E7DE"/>
        </a:accent3>
        <a:accent4>
          <a:srgbClr val="3D1D12"/>
        </a:accent4>
        <a:accent5>
          <a:srgbClr val="EAE9E4"/>
        </a:accent5>
        <a:accent6>
          <a:srgbClr val="B4B59F"/>
        </a:accent6>
        <a:hlink>
          <a:srgbClr val="CC9900"/>
        </a:hlink>
        <a:folHlink>
          <a:srgbClr val="808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10_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Bold Stripe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
            <a:schemeClr val="folHlink"/>
          </a:buClr>
          <a:buSzPct val="75000"/>
          <a:buFont typeface="Wingdings" panose="05000000000000000000" pitchFamily="2" charset="2"/>
          <a:buChar char="n"/>
          <a:tabLst/>
          <a:defRPr kumimoji="0" lang="en-US" altLang="tr-TR" sz="3600" b="0" i="0" u="none" strike="noStrike" cap="none" normalizeH="0" baseline="0" smtClean="0">
            <a:ln>
              <a:noFill/>
            </a:ln>
            <a:solidFill>
              <a:schemeClr val="tx1"/>
            </a:solidFill>
            <a:effectLst/>
            <a:latin typeface="Verdana" panose="020B060403050404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
            <a:schemeClr val="folHlink"/>
          </a:buClr>
          <a:buSzPct val="75000"/>
          <a:buFont typeface="Wingdings" panose="05000000000000000000" pitchFamily="2" charset="2"/>
          <a:buChar char="n"/>
          <a:tabLst/>
          <a:defRPr kumimoji="0" lang="en-US" altLang="tr-TR" sz="3600" b="0" i="0" u="none" strike="noStrike" cap="none" normalizeH="0" baseline="0" smtClean="0">
            <a:ln>
              <a:noFill/>
            </a:ln>
            <a:solidFill>
              <a:schemeClr val="tx1"/>
            </a:solidFill>
            <a:effectLst/>
            <a:latin typeface="Verdana" panose="020B0604030504040204" pitchFamily="34" charset="0"/>
          </a:defRPr>
        </a:defPPr>
      </a:lstStyle>
    </a:lnDef>
  </a:objectDefaults>
  <a:extraClrSchemeLst>
    <a:extraClrScheme>
      <a:clrScheme name="Bold Stripes 1">
        <a:dk1>
          <a:srgbClr val="356677"/>
        </a:dk1>
        <a:lt1>
          <a:srgbClr val="FFFFFF"/>
        </a:lt1>
        <a:dk2>
          <a:srgbClr val="3E798E"/>
        </a:dk2>
        <a:lt2>
          <a:srgbClr val="FFFFCC"/>
        </a:lt2>
        <a:accent1>
          <a:srgbClr val="7FA0B1"/>
        </a:accent1>
        <a:accent2>
          <a:srgbClr val="3A7184"/>
        </a:accent2>
        <a:accent3>
          <a:srgbClr val="AFBEC6"/>
        </a:accent3>
        <a:accent4>
          <a:srgbClr val="DADADA"/>
        </a:accent4>
        <a:accent5>
          <a:srgbClr val="C0CDD5"/>
        </a:accent5>
        <a:accent6>
          <a:srgbClr val="346677"/>
        </a:accent6>
        <a:hlink>
          <a:srgbClr val="FFBF0B"/>
        </a:hlink>
        <a:folHlink>
          <a:srgbClr val="CC9900"/>
        </a:folHlink>
      </a:clrScheme>
      <a:clrMap bg1="dk2" tx1="lt1" bg2="dk1" tx2="lt2" accent1="accent1" accent2="accent2" accent3="accent3" accent4="accent4" accent5="accent5" accent6="accent6" hlink="hlink" folHlink="folHlink"/>
    </a:extraClrScheme>
    <a:extraClrScheme>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clrMap bg1="lt1" tx1="dk1" bg2="lt2" tx2="dk2" accent1="accent1" accent2="accent2" accent3="accent3" accent4="accent4" accent5="accent5" accent6="accent6" hlink="hlink" folHlink="folHlink"/>
    </a:extraClrScheme>
    <a:extraClrScheme>
      <a:clrScheme name="Bold Stripes 3">
        <a:dk1>
          <a:srgbClr val="000000"/>
        </a:dk1>
        <a:lt1>
          <a:srgbClr val="EAEAEA"/>
        </a:lt1>
        <a:dk2>
          <a:srgbClr val="000000"/>
        </a:dk2>
        <a:lt2>
          <a:srgbClr val="EAEAEA"/>
        </a:lt2>
        <a:accent1>
          <a:srgbClr val="FFFFFF"/>
        </a:accent1>
        <a:accent2>
          <a:srgbClr val="DDDDDD"/>
        </a:accent2>
        <a:accent3>
          <a:srgbClr val="F3F3F3"/>
        </a:accent3>
        <a:accent4>
          <a:srgbClr val="000000"/>
        </a:accent4>
        <a:accent5>
          <a:srgbClr val="FFFFFF"/>
        </a:accent5>
        <a:accent6>
          <a:srgbClr val="C8C8C8"/>
        </a:accent6>
        <a:hlink>
          <a:srgbClr val="777777"/>
        </a:hlink>
        <a:folHlink>
          <a:srgbClr val="969696"/>
        </a:folHlink>
      </a:clrScheme>
      <a:clrMap bg1="lt1" tx1="dk1" bg2="lt2" tx2="dk2" accent1="accent1" accent2="accent2" accent3="accent3" accent4="accent4" accent5="accent5" accent6="accent6" hlink="hlink" folHlink="folHlink"/>
    </a:extraClrScheme>
    <a:extraClrScheme>
      <a:clrScheme name="Bold Stripes 4">
        <a:dk1>
          <a:srgbClr val="492417"/>
        </a:dk1>
        <a:lt1>
          <a:srgbClr val="D4D5C3"/>
        </a:lt1>
        <a:dk2>
          <a:srgbClr val="6E4900"/>
        </a:dk2>
        <a:lt2>
          <a:srgbClr val="B9BA9C"/>
        </a:lt2>
        <a:accent1>
          <a:srgbClr val="DBD8CF"/>
        </a:accent1>
        <a:accent2>
          <a:srgbClr val="C7C8B0"/>
        </a:accent2>
        <a:accent3>
          <a:srgbClr val="E6E7DE"/>
        </a:accent3>
        <a:accent4>
          <a:srgbClr val="3D1D12"/>
        </a:accent4>
        <a:accent5>
          <a:srgbClr val="EAE9E4"/>
        </a:accent5>
        <a:accent6>
          <a:srgbClr val="B4B59F"/>
        </a:accent6>
        <a:hlink>
          <a:srgbClr val="CC9900"/>
        </a:hlink>
        <a:folHlink>
          <a:srgbClr val="808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a="http://schemas.openxmlformats.org/drawingml/2006/main" name="11_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Bold Stripe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
            <a:schemeClr val="folHlink"/>
          </a:buClr>
          <a:buSzPct val="75000"/>
          <a:buFont typeface="Wingdings" panose="05000000000000000000" pitchFamily="2" charset="2"/>
          <a:buChar char="n"/>
          <a:tabLst/>
          <a:defRPr kumimoji="0" lang="en-US" altLang="tr-TR" sz="3600" b="0" i="0" u="none" strike="noStrike" cap="none" normalizeH="0" baseline="0" smtClean="0">
            <a:ln>
              <a:noFill/>
            </a:ln>
            <a:solidFill>
              <a:schemeClr val="tx1"/>
            </a:solidFill>
            <a:effectLst/>
            <a:latin typeface="Verdana" panose="020B060403050404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
            <a:schemeClr val="folHlink"/>
          </a:buClr>
          <a:buSzPct val="75000"/>
          <a:buFont typeface="Wingdings" panose="05000000000000000000" pitchFamily="2" charset="2"/>
          <a:buChar char="n"/>
          <a:tabLst/>
          <a:defRPr kumimoji="0" lang="en-US" altLang="tr-TR" sz="3600" b="0" i="0" u="none" strike="noStrike" cap="none" normalizeH="0" baseline="0" smtClean="0">
            <a:ln>
              <a:noFill/>
            </a:ln>
            <a:solidFill>
              <a:schemeClr val="tx1"/>
            </a:solidFill>
            <a:effectLst/>
            <a:latin typeface="Verdana" panose="020B0604030504040204" pitchFamily="34" charset="0"/>
          </a:defRPr>
        </a:defPPr>
      </a:lstStyle>
    </a:lnDef>
  </a:objectDefaults>
  <a:extraClrSchemeLst>
    <a:extraClrScheme>
      <a:clrScheme name="Bold Stripes 1">
        <a:dk1>
          <a:srgbClr val="356677"/>
        </a:dk1>
        <a:lt1>
          <a:srgbClr val="FFFFFF"/>
        </a:lt1>
        <a:dk2>
          <a:srgbClr val="3E798E"/>
        </a:dk2>
        <a:lt2>
          <a:srgbClr val="FFFFCC"/>
        </a:lt2>
        <a:accent1>
          <a:srgbClr val="7FA0B1"/>
        </a:accent1>
        <a:accent2>
          <a:srgbClr val="3A7184"/>
        </a:accent2>
        <a:accent3>
          <a:srgbClr val="AFBEC6"/>
        </a:accent3>
        <a:accent4>
          <a:srgbClr val="DADADA"/>
        </a:accent4>
        <a:accent5>
          <a:srgbClr val="C0CDD5"/>
        </a:accent5>
        <a:accent6>
          <a:srgbClr val="346677"/>
        </a:accent6>
        <a:hlink>
          <a:srgbClr val="FFBF0B"/>
        </a:hlink>
        <a:folHlink>
          <a:srgbClr val="CC9900"/>
        </a:folHlink>
      </a:clrScheme>
      <a:clrMap bg1="dk2" tx1="lt1" bg2="dk1" tx2="lt2" accent1="accent1" accent2="accent2" accent3="accent3" accent4="accent4" accent5="accent5" accent6="accent6" hlink="hlink" folHlink="folHlink"/>
    </a:extraClrScheme>
    <a:extraClrScheme>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clrMap bg1="lt1" tx1="dk1" bg2="lt2" tx2="dk2" accent1="accent1" accent2="accent2" accent3="accent3" accent4="accent4" accent5="accent5" accent6="accent6" hlink="hlink" folHlink="folHlink"/>
    </a:extraClrScheme>
    <a:extraClrScheme>
      <a:clrScheme name="Bold Stripes 3">
        <a:dk1>
          <a:srgbClr val="000000"/>
        </a:dk1>
        <a:lt1>
          <a:srgbClr val="EAEAEA"/>
        </a:lt1>
        <a:dk2>
          <a:srgbClr val="000000"/>
        </a:dk2>
        <a:lt2>
          <a:srgbClr val="EAEAEA"/>
        </a:lt2>
        <a:accent1>
          <a:srgbClr val="FFFFFF"/>
        </a:accent1>
        <a:accent2>
          <a:srgbClr val="DDDDDD"/>
        </a:accent2>
        <a:accent3>
          <a:srgbClr val="F3F3F3"/>
        </a:accent3>
        <a:accent4>
          <a:srgbClr val="000000"/>
        </a:accent4>
        <a:accent5>
          <a:srgbClr val="FFFFFF"/>
        </a:accent5>
        <a:accent6>
          <a:srgbClr val="C8C8C8"/>
        </a:accent6>
        <a:hlink>
          <a:srgbClr val="777777"/>
        </a:hlink>
        <a:folHlink>
          <a:srgbClr val="969696"/>
        </a:folHlink>
      </a:clrScheme>
      <a:clrMap bg1="lt1" tx1="dk1" bg2="lt2" tx2="dk2" accent1="accent1" accent2="accent2" accent3="accent3" accent4="accent4" accent5="accent5" accent6="accent6" hlink="hlink" folHlink="folHlink"/>
    </a:extraClrScheme>
    <a:extraClrScheme>
      <a:clrScheme name="Bold Stripes 4">
        <a:dk1>
          <a:srgbClr val="492417"/>
        </a:dk1>
        <a:lt1>
          <a:srgbClr val="D4D5C3"/>
        </a:lt1>
        <a:dk2>
          <a:srgbClr val="6E4900"/>
        </a:dk2>
        <a:lt2>
          <a:srgbClr val="B9BA9C"/>
        </a:lt2>
        <a:accent1>
          <a:srgbClr val="DBD8CF"/>
        </a:accent1>
        <a:accent2>
          <a:srgbClr val="C7C8B0"/>
        </a:accent2>
        <a:accent3>
          <a:srgbClr val="E6E7DE"/>
        </a:accent3>
        <a:accent4>
          <a:srgbClr val="3D1D12"/>
        </a:accent4>
        <a:accent5>
          <a:srgbClr val="EAE9E4"/>
        </a:accent5>
        <a:accent6>
          <a:srgbClr val="B4B59F"/>
        </a:accent6>
        <a:hlink>
          <a:srgbClr val="CC9900"/>
        </a:hlink>
        <a:folHlink>
          <a:srgbClr val="808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a="http://schemas.openxmlformats.org/drawingml/2006/main" name="12_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Bold Stripe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
            <a:schemeClr val="folHlink"/>
          </a:buClr>
          <a:buSzPct val="75000"/>
          <a:buFont typeface="Wingdings" panose="05000000000000000000" pitchFamily="2" charset="2"/>
          <a:buChar char="n"/>
          <a:tabLst/>
          <a:defRPr kumimoji="0" lang="en-US" altLang="tr-TR" sz="3600" b="0" i="0" u="none" strike="noStrike" cap="none" normalizeH="0" baseline="0" smtClean="0">
            <a:ln>
              <a:noFill/>
            </a:ln>
            <a:solidFill>
              <a:schemeClr val="tx1"/>
            </a:solidFill>
            <a:effectLst/>
            <a:latin typeface="Verdana" panose="020B060403050404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
            <a:schemeClr val="folHlink"/>
          </a:buClr>
          <a:buSzPct val="75000"/>
          <a:buFont typeface="Wingdings" panose="05000000000000000000" pitchFamily="2" charset="2"/>
          <a:buChar char="n"/>
          <a:tabLst/>
          <a:defRPr kumimoji="0" lang="en-US" altLang="tr-TR" sz="3600" b="0" i="0" u="none" strike="noStrike" cap="none" normalizeH="0" baseline="0" smtClean="0">
            <a:ln>
              <a:noFill/>
            </a:ln>
            <a:solidFill>
              <a:schemeClr val="tx1"/>
            </a:solidFill>
            <a:effectLst/>
            <a:latin typeface="Verdana" panose="020B0604030504040204" pitchFamily="34" charset="0"/>
          </a:defRPr>
        </a:defPPr>
      </a:lstStyle>
    </a:lnDef>
  </a:objectDefaults>
  <a:extraClrSchemeLst>
    <a:extraClrScheme>
      <a:clrScheme name="Bold Stripes 1">
        <a:dk1>
          <a:srgbClr val="356677"/>
        </a:dk1>
        <a:lt1>
          <a:srgbClr val="FFFFFF"/>
        </a:lt1>
        <a:dk2>
          <a:srgbClr val="3E798E"/>
        </a:dk2>
        <a:lt2>
          <a:srgbClr val="FFFFCC"/>
        </a:lt2>
        <a:accent1>
          <a:srgbClr val="7FA0B1"/>
        </a:accent1>
        <a:accent2>
          <a:srgbClr val="3A7184"/>
        </a:accent2>
        <a:accent3>
          <a:srgbClr val="AFBEC6"/>
        </a:accent3>
        <a:accent4>
          <a:srgbClr val="DADADA"/>
        </a:accent4>
        <a:accent5>
          <a:srgbClr val="C0CDD5"/>
        </a:accent5>
        <a:accent6>
          <a:srgbClr val="346677"/>
        </a:accent6>
        <a:hlink>
          <a:srgbClr val="FFBF0B"/>
        </a:hlink>
        <a:folHlink>
          <a:srgbClr val="CC9900"/>
        </a:folHlink>
      </a:clrScheme>
      <a:clrMap bg1="dk2" tx1="lt1" bg2="dk1" tx2="lt2" accent1="accent1" accent2="accent2" accent3="accent3" accent4="accent4" accent5="accent5" accent6="accent6" hlink="hlink" folHlink="folHlink"/>
    </a:extraClrScheme>
    <a:extraClrScheme>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clrMap bg1="lt1" tx1="dk1" bg2="lt2" tx2="dk2" accent1="accent1" accent2="accent2" accent3="accent3" accent4="accent4" accent5="accent5" accent6="accent6" hlink="hlink" folHlink="folHlink"/>
    </a:extraClrScheme>
    <a:extraClrScheme>
      <a:clrScheme name="Bold Stripes 3">
        <a:dk1>
          <a:srgbClr val="000000"/>
        </a:dk1>
        <a:lt1>
          <a:srgbClr val="EAEAEA"/>
        </a:lt1>
        <a:dk2>
          <a:srgbClr val="000000"/>
        </a:dk2>
        <a:lt2>
          <a:srgbClr val="EAEAEA"/>
        </a:lt2>
        <a:accent1>
          <a:srgbClr val="FFFFFF"/>
        </a:accent1>
        <a:accent2>
          <a:srgbClr val="DDDDDD"/>
        </a:accent2>
        <a:accent3>
          <a:srgbClr val="F3F3F3"/>
        </a:accent3>
        <a:accent4>
          <a:srgbClr val="000000"/>
        </a:accent4>
        <a:accent5>
          <a:srgbClr val="FFFFFF"/>
        </a:accent5>
        <a:accent6>
          <a:srgbClr val="C8C8C8"/>
        </a:accent6>
        <a:hlink>
          <a:srgbClr val="777777"/>
        </a:hlink>
        <a:folHlink>
          <a:srgbClr val="969696"/>
        </a:folHlink>
      </a:clrScheme>
      <a:clrMap bg1="lt1" tx1="dk1" bg2="lt2" tx2="dk2" accent1="accent1" accent2="accent2" accent3="accent3" accent4="accent4" accent5="accent5" accent6="accent6" hlink="hlink" folHlink="folHlink"/>
    </a:extraClrScheme>
    <a:extraClrScheme>
      <a:clrScheme name="Bold Stripes 4">
        <a:dk1>
          <a:srgbClr val="492417"/>
        </a:dk1>
        <a:lt1>
          <a:srgbClr val="D4D5C3"/>
        </a:lt1>
        <a:dk2>
          <a:srgbClr val="6E4900"/>
        </a:dk2>
        <a:lt2>
          <a:srgbClr val="B9BA9C"/>
        </a:lt2>
        <a:accent1>
          <a:srgbClr val="DBD8CF"/>
        </a:accent1>
        <a:accent2>
          <a:srgbClr val="C7C8B0"/>
        </a:accent2>
        <a:accent3>
          <a:srgbClr val="E6E7DE"/>
        </a:accent3>
        <a:accent4>
          <a:srgbClr val="3D1D12"/>
        </a:accent4>
        <a:accent5>
          <a:srgbClr val="EAE9E4"/>
        </a:accent5>
        <a:accent6>
          <a:srgbClr val="B4B59F"/>
        </a:accent6>
        <a:hlink>
          <a:srgbClr val="CC9900"/>
        </a:hlink>
        <a:folHlink>
          <a:srgbClr val="808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14.xml><?xml version="1.0" encoding="utf-8"?>
<a:theme xmlns:a="http://schemas.openxmlformats.org/drawingml/2006/main" name="13_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Bold Stripe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
            <a:schemeClr val="folHlink"/>
          </a:buClr>
          <a:buSzPct val="75000"/>
          <a:buFont typeface="Wingdings" panose="05000000000000000000" pitchFamily="2" charset="2"/>
          <a:buChar char="n"/>
          <a:tabLst/>
          <a:defRPr kumimoji="0" lang="en-US" altLang="tr-TR" sz="3600" b="0" i="0" u="none" strike="noStrike" cap="none" normalizeH="0" baseline="0" smtClean="0">
            <a:ln>
              <a:noFill/>
            </a:ln>
            <a:solidFill>
              <a:schemeClr val="tx1"/>
            </a:solidFill>
            <a:effectLst/>
            <a:latin typeface="Verdana" panose="020B060403050404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
            <a:schemeClr val="folHlink"/>
          </a:buClr>
          <a:buSzPct val="75000"/>
          <a:buFont typeface="Wingdings" panose="05000000000000000000" pitchFamily="2" charset="2"/>
          <a:buChar char="n"/>
          <a:tabLst/>
          <a:defRPr kumimoji="0" lang="en-US" altLang="tr-TR" sz="3600" b="0" i="0" u="none" strike="noStrike" cap="none" normalizeH="0" baseline="0" smtClean="0">
            <a:ln>
              <a:noFill/>
            </a:ln>
            <a:solidFill>
              <a:schemeClr val="tx1"/>
            </a:solidFill>
            <a:effectLst/>
            <a:latin typeface="Verdana" panose="020B0604030504040204" pitchFamily="34" charset="0"/>
          </a:defRPr>
        </a:defPPr>
      </a:lstStyle>
    </a:lnDef>
  </a:objectDefaults>
  <a:extraClrSchemeLst>
    <a:extraClrScheme>
      <a:clrScheme name="Bold Stripes 1">
        <a:dk1>
          <a:srgbClr val="356677"/>
        </a:dk1>
        <a:lt1>
          <a:srgbClr val="FFFFFF"/>
        </a:lt1>
        <a:dk2>
          <a:srgbClr val="3E798E"/>
        </a:dk2>
        <a:lt2>
          <a:srgbClr val="FFFFCC"/>
        </a:lt2>
        <a:accent1>
          <a:srgbClr val="7FA0B1"/>
        </a:accent1>
        <a:accent2>
          <a:srgbClr val="3A7184"/>
        </a:accent2>
        <a:accent3>
          <a:srgbClr val="AFBEC6"/>
        </a:accent3>
        <a:accent4>
          <a:srgbClr val="DADADA"/>
        </a:accent4>
        <a:accent5>
          <a:srgbClr val="C0CDD5"/>
        </a:accent5>
        <a:accent6>
          <a:srgbClr val="346677"/>
        </a:accent6>
        <a:hlink>
          <a:srgbClr val="FFBF0B"/>
        </a:hlink>
        <a:folHlink>
          <a:srgbClr val="CC9900"/>
        </a:folHlink>
      </a:clrScheme>
      <a:clrMap bg1="dk2" tx1="lt1" bg2="dk1" tx2="lt2" accent1="accent1" accent2="accent2" accent3="accent3" accent4="accent4" accent5="accent5" accent6="accent6" hlink="hlink" folHlink="folHlink"/>
    </a:extraClrScheme>
    <a:extraClrScheme>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clrMap bg1="lt1" tx1="dk1" bg2="lt2" tx2="dk2" accent1="accent1" accent2="accent2" accent3="accent3" accent4="accent4" accent5="accent5" accent6="accent6" hlink="hlink" folHlink="folHlink"/>
    </a:extraClrScheme>
    <a:extraClrScheme>
      <a:clrScheme name="Bold Stripes 3">
        <a:dk1>
          <a:srgbClr val="000000"/>
        </a:dk1>
        <a:lt1>
          <a:srgbClr val="EAEAEA"/>
        </a:lt1>
        <a:dk2>
          <a:srgbClr val="000000"/>
        </a:dk2>
        <a:lt2>
          <a:srgbClr val="EAEAEA"/>
        </a:lt2>
        <a:accent1>
          <a:srgbClr val="FFFFFF"/>
        </a:accent1>
        <a:accent2>
          <a:srgbClr val="DDDDDD"/>
        </a:accent2>
        <a:accent3>
          <a:srgbClr val="F3F3F3"/>
        </a:accent3>
        <a:accent4>
          <a:srgbClr val="000000"/>
        </a:accent4>
        <a:accent5>
          <a:srgbClr val="FFFFFF"/>
        </a:accent5>
        <a:accent6>
          <a:srgbClr val="C8C8C8"/>
        </a:accent6>
        <a:hlink>
          <a:srgbClr val="777777"/>
        </a:hlink>
        <a:folHlink>
          <a:srgbClr val="969696"/>
        </a:folHlink>
      </a:clrScheme>
      <a:clrMap bg1="lt1" tx1="dk1" bg2="lt2" tx2="dk2" accent1="accent1" accent2="accent2" accent3="accent3" accent4="accent4" accent5="accent5" accent6="accent6" hlink="hlink" folHlink="folHlink"/>
    </a:extraClrScheme>
    <a:extraClrScheme>
      <a:clrScheme name="Bold Stripes 4">
        <a:dk1>
          <a:srgbClr val="492417"/>
        </a:dk1>
        <a:lt1>
          <a:srgbClr val="D4D5C3"/>
        </a:lt1>
        <a:dk2>
          <a:srgbClr val="6E4900"/>
        </a:dk2>
        <a:lt2>
          <a:srgbClr val="B9BA9C"/>
        </a:lt2>
        <a:accent1>
          <a:srgbClr val="DBD8CF"/>
        </a:accent1>
        <a:accent2>
          <a:srgbClr val="C7C8B0"/>
        </a:accent2>
        <a:accent3>
          <a:srgbClr val="E6E7DE"/>
        </a:accent3>
        <a:accent4>
          <a:srgbClr val="3D1D12"/>
        </a:accent4>
        <a:accent5>
          <a:srgbClr val="EAE9E4"/>
        </a:accent5>
        <a:accent6>
          <a:srgbClr val="B4B59F"/>
        </a:accent6>
        <a:hlink>
          <a:srgbClr val="CC9900"/>
        </a:hlink>
        <a:folHlink>
          <a:srgbClr val="808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15.xml><?xml version="1.0" encoding="utf-8"?>
<a:theme xmlns:a="http://schemas.openxmlformats.org/drawingml/2006/main" name="14_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Bold Stripe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
            <a:schemeClr val="folHlink"/>
          </a:buClr>
          <a:buSzPct val="75000"/>
          <a:buFont typeface="Wingdings" panose="05000000000000000000" pitchFamily="2" charset="2"/>
          <a:buChar char="n"/>
          <a:tabLst/>
          <a:defRPr kumimoji="0" lang="en-US" altLang="tr-TR" sz="3600" b="0" i="0" u="none" strike="noStrike" cap="none" normalizeH="0" baseline="0" smtClean="0">
            <a:ln>
              <a:noFill/>
            </a:ln>
            <a:solidFill>
              <a:schemeClr val="tx1"/>
            </a:solidFill>
            <a:effectLst/>
            <a:latin typeface="Verdana" panose="020B060403050404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
            <a:schemeClr val="folHlink"/>
          </a:buClr>
          <a:buSzPct val="75000"/>
          <a:buFont typeface="Wingdings" panose="05000000000000000000" pitchFamily="2" charset="2"/>
          <a:buChar char="n"/>
          <a:tabLst/>
          <a:defRPr kumimoji="0" lang="en-US" altLang="tr-TR" sz="3600" b="0" i="0" u="none" strike="noStrike" cap="none" normalizeH="0" baseline="0" smtClean="0">
            <a:ln>
              <a:noFill/>
            </a:ln>
            <a:solidFill>
              <a:schemeClr val="tx1"/>
            </a:solidFill>
            <a:effectLst/>
            <a:latin typeface="Verdana" panose="020B0604030504040204" pitchFamily="34" charset="0"/>
          </a:defRPr>
        </a:defPPr>
      </a:lstStyle>
    </a:lnDef>
  </a:objectDefaults>
  <a:extraClrSchemeLst>
    <a:extraClrScheme>
      <a:clrScheme name="Bold Stripes 1">
        <a:dk1>
          <a:srgbClr val="356677"/>
        </a:dk1>
        <a:lt1>
          <a:srgbClr val="FFFFFF"/>
        </a:lt1>
        <a:dk2>
          <a:srgbClr val="3E798E"/>
        </a:dk2>
        <a:lt2>
          <a:srgbClr val="FFFFCC"/>
        </a:lt2>
        <a:accent1>
          <a:srgbClr val="7FA0B1"/>
        </a:accent1>
        <a:accent2>
          <a:srgbClr val="3A7184"/>
        </a:accent2>
        <a:accent3>
          <a:srgbClr val="AFBEC6"/>
        </a:accent3>
        <a:accent4>
          <a:srgbClr val="DADADA"/>
        </a:accent4>
        <a:accent5>
          <a:srgbClr val="C0CDD5"/>
        </a:accent5>
        <a:accent6>
          <a:srgbClr val="346677"/>
        </a:accent6>
        <a:hlink>
          <a:srgbClr val="FFBF0B"/>
        </a:hlink>
        <a:folHlink>
          <a:srgbClr val="CC9900"/>
        </a:folHlink>
      </a:clrScheme>
      <a:clrMap bg1="dk2" tx1="lt1" bg2="dk1" tx2="lt2" accent1="accent1" accent2="accent2" accent3="accent3" accent4="accent4" accent5="accent5" accent6="accent6" hlink="hlink" folHlink="folHlink"/>
    </a:extraClrScheme>
    <a:extraClrScheme>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clrMap bg1="lt1" tx1="dk1" bg2="lt2" tx2="dk2" accent1="accent1" accent2="accent2" accent3="accent3" accent4="accent4" accent5="accent5" accent6="accent6" hlink="hlink" folHlink="folHlink"/>
    </a:extraClrScheme>
    <a:extraClrScheme>
      <a:clrScheme name="Bold Stripes 3">
        <a:dk1>
          <a:srgbClr val="000000"/>
        </a:dk1>
        <a:lt1>
          <a:srgbClr val="EAEAEA"/>
        </a:lt1>
        <a:dk2>
          <a:srgbClr val="000000"/>
        </a:dk2>
        <a:lt2>
          <a:srgbClr val="EAEAEA"/>
        </a:lt2>
        <a:accent1>
          <a:srgbClr val="FFFFFF"/>
        </a:accent1>
        <a:accent2>
          <a:srgbClr val="DDDDDD"/>
        </a:accent2>
        <a:accent3>
          <a:srgbClr val="F3F3F3"/>
        </a:accent3>
        <a:accent4>
          <a:srgbClr val="000000"/>
        </a:accent4>
        <a:accent5>
          <a:srgbClr val="FFFFFF"/>
        </a:accent5>
        <a:accent6>
          <a:srgbClr val="C8C8C8"/>
        </a:accent6>
        <a:hlink>
          <a:srgbClr val="777777"/>
        </a:hlink>
        <a:folHlink>
          <a:srgbClr val="969696"/>
        </a:folHlink>
      </a:clrScheme>
      <a:clrMap bg1="lt1" tx1="dk1" bg2="lt2" tx2="dk2" accent1="accent1" accent2="accent2" accent3="accent3" accent4="accent4" accent5="accent5" accent6="accent6" hlink="hlink" folHlink="folHlink"/>
    </a:extraClrScheme>
    <a:extraClrScheme>
      <a:clrScheme name="Bold Stripes 4">
        <a:dk1>
          <a:srgbClr val="492417"/>
        </a:dk1>
        <a:lt1>
          <a:srgbClr val="D4D5C3"/>
        </a:lt1>
        <a:dk2>
          <a:srgbClr val="6E4900"/>
        </a:dk2>
        <a:lt2>
          <a:srgbClr val="B9BA9C"/>
        </a:lt2>
        <a:accent1>
          <a:srgbClr val="DBD8CF"/>
        </a:accent1>
        <a:accent2>
          <a:srgbClr val="C7C8B0"/>
        </a:accent2>
        <a:accent3>
          <a:srgbClr val="E6E7DE"/>
        </a:accent3>
        <a:accent4>
          <a:srgbClr val="3D1D12"/>
        </a:accent4>
        <a:accent5>
          <a:srgbClr val="EAE9E4"/>
        </a:accent5>
        <a:accent6>
          <a:srgbClr val="B4B59F"/>
        </a:accent6>
        <a:hlink>
          <a:srgbClr val="CC9900"/>
        </a:hlink>
        <a:folHlink>
          <a:srgbClr val="808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16.xml><?xml version="1.0" encoding="utf-8"?>
<a:theme xmlns:a="http://schemas.openxmlformats.org/drawingml/2006/main" name="15_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Bold Stripe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
            <a:schemeClr val="folHlink"/>
          </a:buClr>
          <a:buSzPct val="75000"/>
          <a:buFont typeface="Wingdings" panose="05000000000000000000" pitchFamily="2" charset="2"/>
          <a:buChar char="n"/>
          <a:tabLst/>
          <a:defRPr kumimoji="0" lang="en-US" altLang="tr-TR" sz="3600" b="0" i="0" u="none" strike="noStrike" cap="none" normalizeH="0" baseline="0" smtClean="0">
            <a:ln>
              <a:noFill/>
            </a:ln>
            <a:solidFill>
              <a:schemeClr val="tx1"/>
            </a:solidFill>
            <a:effectLst/>
            <a:latin typeface="Verdana" panose="020B060403050404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
            <a:schemeClr val="folHlink"/>
          </a:buClr>
          <a:buSzPct val="75000"/>
          <a:buFont typeface="Wingdings" panose="05000000000000000000" pitchFamily="2" charset="2"/>
          <a:buChar char="n"/>
          <a:tabLst/>
          <a:defRPr kumimoji="0" lang="en-US" altLang="tr-TR" sz="3600" b="0" i="0" u="none" strike="noStrike" cap="none" normalizeH="0" baseline="0" smtClean="0">
            <a:ln>
              <a:noFill/>
            </a:ln>
            <a:solidFill>
              <a:schemeClr val="tx1"/>
            </a:solidFill>
            <a:effectLst/>
            <a:latin typeface="Verdana" panose="020B0604030504040204" pitchFamily="34" charset="0"/>
          </a:defRPr>
        </a:defPPr>
      </a:lstStyle>
    </a:lnDef>
  </a:objectDefaults>
  <a:extraClrSchemeLst>
    <a:extraClrScheme>
      <a:clrScheme name="Bold Stripes 1">
        <a:dk1>
          <a:srgbClr val="356677"/>
        </a:dk1>
        <a:lt1>
          <a:srgbClr val="FFFFFF"/>
        </a:lt1>
        <a:dk2>
          <a:srgbClr val="3E798E"/>
        </a:dk2>
        <a:lt2>
          <a:srgbClr val="FFFFCC"/>
        </a:lt2>
        <a:accent1>
          <a:srgbClr val="7FA0B1"/>
        </a:accent1>
        <a:accent2>
          <a:srgbClr val="3A7184"/>
        </a:accent2>
        <a:accent3>
          <a:srgbClr val="AFBEC6"/>
        </a:accent3>
        <a:accent4>
          <a:srgbClr val="DADADA"/>
        </a:accent4>
        <a:accent5>
          <a:srgbClr val="C0CDD5"/>
        </a:accent5>
        <a:accent6>
          <a:srgbClr val="346677"/>
        </a:accent6>
        <a:hlink>
          <a:srgbClr val="FFBF0B"/>
        </a:hlink>
        <a:folHlink>
          <a:srgbClr val="CC9900"/>
        </a:folHlink>
      </a:clrScheme>
      <a:clrMap bg1="dk2" tx1="lt1" bg2="dk1" tx2="lt2" accent1="accent1" accent2="accent2" accent3="accent3" accent4="accent4" accent5="accent5" accent6="accent6" hlink="hlink" folHlink="folHlink"/>
    </a:extraClrScheme>
    <a:extraClrScheme>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clrMap bg1="lt1" tx1="dk1" bg2="lt2" tx2="dk2" accent1="accent1" accent2="accent2" accent3="accent3" accent4="accent4" accent5="accent5" accent6="accent6" hlink="hlink" folHlink="folHlink"/>
    </a:extraClrScheme>
    <a:extraClrScheme>
      <a:clrScheme name="Bold Stripes 3">
        <a:dk1>
          <a:srgbClr val="000000"/>
        </a:dk1>
        <a:lt1>
          <a:srgbClr val="EAEAEA"/>
        </a:lt1>
        <a:dk2>
          <a:srgbClr val="000000"/>
        </a:dk2>
        <a:lt2>
          <a:srgbClr val="EAEAEA"/>
        </a:lt2>
        <a:accent1>
          <a:srgbClr val="FFFFFF"/>
        </a:accent1>
        <a:accent2>
          <a:srgbClr val="DDDDDD"/>
        </a:accent2>
        <a:accent3>
          <a:srgbClr val="F3F3F3"/>
        </a:accent3>
        <a:accent4>
          <a:srgbClr val="000000"/>
        </a:accent4>
        <a:accent5>
          <a:srgbClr val="FFFFFF"/>
        </a:accent5>
        <a:accent6>
          <a:srgbClr val="C8C8C8"/>
        </a:accent6>
        <a:hlink>
          <a:srgbClr val="777777"/>
        </a:hlink>
        <a:folHlink>
          <a:srgbClr val="969696"/>
        </a:folHlink>
      </a:clrScheme>
      <a:clrMap bg1="lt1" tx1="dk1" bg2="lt2" tx2="dk2" accent1="accent1" accent2="accent2" accent3="accent3" accent4="accent4" accent5="accent5" accent6="accent6" hlink="hlink" folHlink="folHlink"/>
    </a:extraClrScheme>
    <a:extraClrScheme>
      <a:clrScheme name="Bold Stripes 4">
        <a:dk1>
          <a:srgbClr val="492417"/>
        </a:dk1>
        <a:lt1>
          <a:srgbClr val="D4D5C3"/>
        </a:lt1>
        <a:dk2>
          <a:srgbClr val="6E4900"/>
        </a:dk2>
        <a:lt2>
          <a:srgbClr val="B9BA9C"/>
        </a:lt2>
        <a:accent1>
          <a:srgbClr val="DBD8CF"/>
        </a:accent1>
        <a:accent2>
          <a:srgbClr val="C7C8B0"/>
        </a:accent2>
        <a:accent3>
          <a:srgbClr val="E6E7DE"/>
        </a:accent3>
        <a:accent4>
          <a:srgbClr val="3D1D12"/>
        </a:accent4>
        <a:accent5>
          <a:srgbClr val="EAE9E4"/>
        </a:accent5>
        <a:accent6>
          <a:srgbClr val="B4B59F"/>
        </a:accent6>
        <a:hlink>
          <a:srgbClr val="CC9900"/>
        </a:hlink>
        <a:folHlink>
          <a:srgbClr val="808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17.xml><?xml version="1.0" encoding="utf-8"?>
<a:theme xmlns:a="http://schemas.openxmlformats.org/drawingml/2006/main" name="16_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Bold Stripe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
            <a:schemeClr val="folHlink"/>
          </a:buClr>
          <a:buSzPct val="75000"/>
          <a:buFont typeface="Wingdings" panose="05000000000000000000" pitchFamily="2" charset="2"/>
          <a:buChar char="n"/>
          <a:tabLst/>
          <a:defRPr kumimoji="0" lang="en-US" altLang="tr-TR" sz="3600" b="0" i="0" u="none" strike="noStrike" cap="none" normalizeH="0" baseline="0" smtClean="0">
            <a:ln>
              <a:noFill/>
            </a:ln>
            <a:solidFill>
              <a:schemeClr val="tx1"/>
            </a:solidFill>
            <a:effectLst/>
            <a:latin typeface="Verdana" panose="020B060403050404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
            <a:schemeClr val="folHlink"/>
          </a:buClr>
          <a:buSzPct val="75000"/>
          <a:buFont typeface="Wingdings" panose="05000000000000000000" pitchFamily="2" charset="2"/>
          <a:buChar char="n"/>
          <a:tabLst/>
          <a:defRPr kumimoji="0" lang="en-US" altLang="tr-TR" sz="3600" b="0" i="0" u="none" strike="noStrike" cap="none" normalizeH="0" baseline="0" smtClean="0">
            <a:ln>
              <a:noFill/>
            </a:ln>
            <a:solidFill>
              <a:schemeClr val="tx1"/>
            </a:solidFill>
            <a:effectLst/>
            <a:latin typeface="Verdana" panose="020B0604030504040204" pitchFamily="34" charset="0"/>
          </a:defRPr>
        </a:defPPr>
      </a:lstStyle>
    </a:lnDef>
  </a:objectDefaults>
  <a:extraClrSchemeLst>
    <a:extraClrScheme>
      <a:clrScheme name="Bold Stripes 1">
        <a:dk1>
          <a:srgbClr val="356677"/>
        </a:dk1>
        <a:lt1>
          <a:srgbClr val="FFFFFF"/>
        </a:lt1>
        <a:dk2>
          <a:srgbClr val="3E798E"/>
        </a:dk2>
        <a:lt2>
          <a:srgbClr val="FFFFCC"/>
        </a:lt2>
        <a:accent1>
          <a:srgbClr val="7FA0B1"/>
        </a:accent1>
        <a:accent2>
          <a:srgbClr val="3A7184"/>
        </a:accent2>
        <a:accent3>
          <a:srgbClr val="AFBEC6"/>
        </a:accent3>
        <a:accent4>
          <a:srgbClr val="DADADA"/>
        </a:accent4>
        <a:accent5>
          <a:srgbClr val="C0CDD5"/>
        </a:accent5>
        <a:accent6>
          <a:srgbClr val="346677"/>
        </a:accent6>
        <a:hlink>
          <a:srgbClr val="FFBF0B"/>
        </a:hlink>
        <a:folHlink>
          <a:srgbClr val="CC9900"/>
        </a:folHlink>
      </a:clrScheme>
      <a:clrMap bg1="dk2" tx1="lt1" bg2="dk1" tx2="lt2" accent1="accent1" accent2="accent2" accent3="accent3" accent4="accent4" accent5="accent5" accent6="accent6" hlink="hlink" folHlink="folHlink"/>
    </a:extraClrScheme>
    <a:extraClrScheme>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clrMap bg1="lt1" tx1="dk1" bg2="lt2" tx2="dk2" accent1="accent1" accent2="accent2" accent3="accent3" accent4="accent4" accent5="accent5" accent6="accent6" hlink="hlink" folHlink="folHlink"/>
    </a:extraClrScheme>
    <a:extraClrScheme>
      <a:clrScheme name="Bold Stripes 3">
        <a:dk1>
          <a:srgbClr val="000000"/>
        </a:dk1>
        <a:lt1>
          <a:srgbClr val="EAEAEA"/>
        </a:lt1>
        <a:dk2>
          <a:srgbClr val="000000"/>
        </a:dk2>
        <a:lt2>
          <a:srgbClr val="EAEAEA"/>
        </a:lt2>
        <a:accent1>
          <a:srgbClr val="FFFFFF"/>
        </a:accent1>
        <a:accent2>
          <a:srgbClr val="DDDDDD"/>
        </a:accent2>
        <a:accent3>
          <a:srgbClr val="F3F3F3"/>
        </a:accent3>
        <a:accent4>
          <a:srgbClr val="000000"/>
        </a:accent4>
        <a:accent5>
          <a:srgbClr val="FFFFFF"/>
        </a:accent5>
        <a:accent6>
          <a:srgbClr val="C8C8C8"/>
        </a:accent6>
        <a:hlink>
          <a:srgbClr val="777777"/>
        </a:hlink>
        <a:folHlink>
          <a:srgbClr val="969696"/>
        </a:folHlink>
      </a:clrScheme>
      <a:clrMap bg1="lt1" tx1="dk1" bg2="lt2" tx2="dk2" accent1="accent1" accent2="accent2" accent3="accent3" accent4="accent4" accent5="accent5" accent6="accent6" hlink="hlink" folHlink="folHlink"/>
    </a:extraClrScheme>
    <a:extraClrScheme>
      <a:clrScheme name="Bold Stripes 4">
        <a:dk1>
          <a:srgbClr val="492417"/>
        </a:dk1>
        <a:lt1>
          <a:srgbClr val="D4D5C3"/>
        </a:lt1>
        <a:dk2>
          <a:srgbClr val="6E4900"/>
        </a:dk2>
        <a:lt2>
          <a:srgbClr val="B9BA9C"/>
        </a:lt2>
        <a:accent1>
          <a:srgbClr val="DBD8CF"/>
        </a:accent1>
        <a:accent2>
          <a:srgbClr val="C7C8B0"/>
        </a:accent2>
        <a:accent3>
          <a:srgbClr val="E6E7DE"/>
        </a:accent3>
        <a:accent4>
          <a:srgbClr val="3D1D12"/>
        </a:accent4>
        <a:accent5>
          <a:srgbClr val="EAE9E4"/>
        </a:accent5>
        <a:accent6>
          <a:srgbClr val="B4B59F"/>
        </a:accent6>
        <a:hlink>
          <a:srgbClr val="CC9900"/>
        </a:hlink>
        <a:folHlink>
          <a:srgbClr val="808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18.xml><?xml version="1.0" encoding="utf-8"?>
<a:theme xmlns:a="http://schemas.openxmlformats.org/drawingml/2006/main" name="17_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Bold Stripe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
            <a:schemeClr val="folHlink"/>
          </a:buClr>
          <a:buSzPct val="75000"/>
          <a:buFont typeface="Wingdings" panose="05000000000000000000" pitchFamily="2" charset="2"/>
          <a:buChar char="n"/>
          <a:tabLst/>
          <a:defRPr kumimoji="0" lang="en-US" altLang="tr-TR" sz="3600" b="0" i="0" u="none" strike="noStrike" cap="none" normalizeH="0" baseline="0" smtClean="0">
            <a:ln>
              <a:noFill/>
            </a:ln>
            <a:solidFill>
              <a:schemeClr val="tx1"/>
            </a:solidFill>
            <a:effectLst/>
            <a:latin typeface="Verdana" panose="020B060403050404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
            <a:schemeClr val="folHlink"/>
          </a:buClr>
          <a:buSzPct val="75000"/>
          <a:buFont typeface="Wingdings" panose="05000000000000000000" pitchFamily="2" charset="2"/>
          <a:buChar char="n"/>
          <a:tabLst/>
          <a:defRPr kumimoji="0" lang="en-US" altLang="tr-TR" sz="3600" b="0" i="0" u="none" strike="noStrike" cap="none" normalizeH="0" baseline="0" smtClean="0">
            <a:ln>
              <a:noFill/>
            </a:ln>
            <a:solidFill>
              <a:schemeClr val="tx1"/>
            </a:solidFill>
            <a:effectLst/>
            <a:latin typeface="Verdana" panose="020B0604030504040204" pitchFamily="34" charset="0"/>
          </a:defRPr>
        </a:defPPr>
      </a:lstStyle>
    </a:lnDef>
  </a:objectDefaults>
  <a:extraClrSchemeLst>
    <a:extraClrScheme>
      <a:clrScheme name="Bold Stripes 1">
        <a:dk1>
          <a:srgbClr val="356677"/>
        </a:dk1>
        <a:lt1>
          <a:srgbClr val="FFFFFF"/>
        </a:lt1>
        <a:dk2>
          <a:srgbClr val="3E798E"/>
        </a:dk2>
        <a:lt2>
          <a:srgbClr val="FFFFCC"/>
        </a:lt2>
        <a:accent1>
          <a:srgbClr val="7FA0B1"/>
        </a:accent1>
        <a:accent2>
          <a:srgbClr val="3A7184"/>
        </a:accent2>
        <a:accent3>
          <a:srgbClr val="AFBEC6"/>
        </a:accent3>
        <a:accent4>
          <a:srgbClr val="DADADA"/>
        </a:accent4>
        <a:accent5>
          <a:srgbClr val="C0CDD5"/>
        </a:accent5>
        <a:accent6>
          <a:srgbClr val="346677"/>
        </a:accent6>
        <a:hlink>
          <a:srgbClr val="FFBF0B"/>
        </a:hlink>
        <a:folHlink>
          <a:srgbClr val="CC9900"/>
        </a:folHlink>
      </a:clrScheme>
      <a:clrMap bg1="dk2" tx1="lt1" bg2="dk1" tx2="lt2" accent1="accent1" accent2="accent2" accent3="accent3" accent4="accent4" accent5="accent5" accent6="accent6" hlink="hlink" folHlink="folHlink"/>
    </a:extraClrScheme>
    <a:extraClrScheme>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clrMap bg1="lt1" tx1="dk1" bg2="lt2" tx2="dk2" accent1="accent1" accent2="accent2" accent3="accent3" accent4="accent4" accent5="accent5" accent6="accent6" hlink="hlink" folHlink="folHlink"/>
    </a:extraClrScheme>
    <a:extraClrScheme>
      <a:clrScheme name="Bold Stripes 3">
        <a:dk1>
          <a:srgbClr val="000000"/>
        </a:dk1>
        <a:lt1>
          <a:srgbClr val="EAEAEA"/>
        </a:lt1>
        <a:dk2>
          <a:srgbClr val="000000"/>
        </a:dk2>
        <a:lt2>
          <a:srgbClr val="EAEAEA"/>
        </a:lt2>
        <a:accent1>
          <a:srgbClr val="FFFFFF"/>
        </a:accent1>
        <a:accent2>
          <a:srgbClr val="DDDDDD"/>
        </a:accent2>
        <a:accent3>
          <a:srgbClr val="F3F3F3"/>
        </a:accent3>
        <a:accent4>
          <a:srgbClr val="000000"/>
        </a:accent4>
        <a:accent5>
          <a:srgbClr val="FFFFFF"/>
        </a:accent5>
        <a:accent6>
          <a:srgbClr val="C8C8C8"/>
        </a:accent6>
        <a:hlink>
          <a:srgbClr val="777777"/>
        </a:hlink>
        <a:folHlink>
          <a:srgbClr val="969696"/>
        </a:folHlink>
      </a:clrScheme>
      <a:clrMap bg1="lt1" tx1="dk1" bg2="lt2" tx2="dk2" accent1="accent1" accent2="accent2" accent3="accent3" accent4="accent4" accent5="accent5" accent6="accent6" hlink="hlink" folHlink="folHlink"/>
    </a:extraClrScheme>
    <a:extraClrScheme>
      <a:clrScheme name="Bold Stripes 4">
        <a:dk1>
          <a:srgbClr val="492417"/>
        </a:dk1>
        <a:lt1>
          <a:srgbClr val="D4D5C3"/>
        </a:lt1>
        <a:dk2>
          <a:srgbClr val="6E4900"/>
        </a:dk2>
        <a:lt2>
          <a:srgbClr val="B9BA9C"/>
        </a:lt2>
        <a:accent1>
          <a:srgbClr val="DBD8CF"/>
        </a:accent1>
        <a:accent2>
          <a:srgbClr val="C7C8B0"/>
        </a:accent2>
        <a:accent3>
          <a:srgbClr val="E6E7DE"/>
        </a:accent3>
        <a:accent4>
          <a:srgbClr val="3D1D12"/>
        </a:accent4>
        <a:accent5>
          <a:srgbClr val="EAE9E4"/>
        </a:accent5>
        <a:accent6>
          <a:srgbClr val="B4B59F"/>
        </a:accent6>
        <a:hlink>
          <a:srgbClr val="CC9900"/>
        </a:hlink>
        <a:folHlink>
          <a:srgbClr val="808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19.xml><?xml version="1.0" encoding="utf-8"?>
<a:theme xmlns:a="http://schemas.openxmlformats.org/drawingml/2006/main" name="18_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Bold Stripe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
            <a:schemeClr val="folHlink"/>
          </a:buClr>
          <a:buSzPct val="75000"/>
          <a:buFont typeface="Wingdings" panose="05000000000000000000" pitchFamily="2" charset="2"/>
          <a:buChar char="n"/>
          <a:tabLst/>
          <a:defRPr kumimoji="0" lang="en-US" altLang="tr-TR" sz="3600" b="0" i="0" u="none" strike="noStrike" cap="none" normalizeH="0" baseline="0" smtClean="0">
            <a:ln>
              <a:noFill/>
            </a:ln>
            <a:solidFill>
              <a:schemeClr val="tx1"/>
            </a:solidFill>
            <a:effectLst/>
            <a:latin typeface="Verdana" panose="020B060403050404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
            <a:schemeClr val="folHlink"/>
          </a:buClr>
          <a:buSzPct val="75000"/>
          <a:buFont typeface="Wingdings" panose="05000000000000000000" pitchFamily="2" charset="2"/>
          <a:buChar char="n"/>
          <a:tabLst/>
          <a:defRPr kumimoji="0" lang="en-US" altLang="tr-TR" sz="3600" b="0" i="0" u="none" strike="noStrike" cap="none" normalizeH="0" baseline="0" smtClean="0">
            <a:ln>
              <a:noFill/>
            </a:ln>
            <a:solidFill>
              <a:schemeClr val="tx1"/>
            </a:solidFill>
            <a:effectLst/>
            <a:latin typeface="Verdana" panose="020B0604030504040204" pitchFamily="34" charset="0"/>
          </a:defRPr>
        </a:defPPr>
      </a:lstStyle>
    </a:lnDef>
  </a:objectDefaults>
  <a:extraClrSchemeLst>
    <a:extraClrScheme>
      <a:clrScheme name="Bold Stripes 1">
        <a:dk1>
          <a:srgbClr val="356677"/>
        </a:dk1>
        <a:lt1>
          <a:srgbClr val="FFFFFF"/>
        </a:lt1>
        <a:dk2>
          <a:srgbClr val="3E798E"/>
        </a:dk2>
        <a:lt2>
          <a:srgbClr val="FFFFCC"/>
        </a:lt2>
        <a:accent1>
          <a:srgbClr val="7FA0B1"/>
        </a:accent1>
        <a:accent2>
          <a:srgbClr val="3A7184"/>
        </a:accent2>
        <a:accent3>
          <a:srgbClr val="AFBEC6"/>
        </a:accent3>
        <a:accent4>
          <a:srgbClr val="DADADA"/>
        </a:accent4>
        <a:accent5>
          <a:srgbClr val="C0CDD5"/>
        </a:accent5>
        <a:accent6>
          <a:srgbClr val="346677"/>
        </a:accent6>
        <a:hlink>
          <a:srgbClr val="FFBF0B"/>
        </a:hlink>
        <a:folHlink>
          <a:srgbClr val="CC9900"/>
        </a:folHlink>
      </a:clrScheme>
      <a:clrMap bg1="dk2" tx1="lt1" bg2="dk1" tx2="lt2" accent1="accent1" accent2="accent2" accent3="accent3" accent4="accent4" accent5="accent5" accent6="accent6" hlink="hlink" folHlink="folHlink"/>
    </a:extraClrScheme>
    <a:extraClrScheme>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clrMap bg1="lt1" tx1="dk1" bg2="lt2" tx2="dk2" accent1="accent1" accent2="accent2" accent3="accent3" accent4="accent4" accent5="accent5" accent6="accent6" hlink="hlink" folHlink="folHlink"/>
    </a:extraClrScheme>
    <a:extraClrScheme>
      <a:clrScheme name="Bold Stripes 3">
        <a:dk1>
          <a:srgbClr val="000000"/>
        </a:dk1>
        <a:lt1>
          <a:srgbClr val="EAEAEA"/>
        </a:lt1>
        <a:dk2>
          <a:srgbClr val="000000"/>
        </a:dk2>
        <a:lt2>
          <a:srgbClr val="EAEAEA"/>
        </a:lt2>
        <a:accent1>
          <a:srgbClr val="FFFFFF"/>
        </a:accent1>
        <a:accent2>
          <a:srgbClr val="DDDDDD"/>
        </a:accent2>
        <a:accent3>
          <a:srgbClr val="F3F3F3"/>
        </a:accent3>
        <a:accent4>
          <a:srgbClr val="000000"/>
        </a:accent4>
        <a:accent5>
          <a:srgbClr val="FFFFFF"/>
        </a:accent5>
        <a:accent6>
          <a:srgbClr val="C8C8C8"/>
        </a:accent6>
        <a:hlink>
          <a:srgbClr val="777777"/>
        </a:hlink>
        <a:folHlink>
          <a:srgbClr val="969696"/>
        </a:folHlink>
      </a:clrScheme>
      <a:clrMap bg1="lt1" tx1="dk1" bg2="lt2" tx2="dk2" accent1="accent1" accent2="accent2" accent3="accent3" accent4="accent4" accent5="accent5" accent6="accent6" hlink="hlink" folHlink="folHlink"/>
    </a:extraClrScheme>
    <a:extraClrScheme>
      <a:clrScheme name="Bold Stripes 4">
        <a:dk1>
          <a:srgbClr val="492417"/>
        </a:dk1>
        <a:lt1>
          <a:srgbClr val="D4D5C3"/>
        </a:lt1>
        <a:dk2>
          <a:srgbClr val="6E4900"/>
        </a:dk2>
        <a:lt2>
          <a:srgbClr val="B9BA9C"/>
        </a:lt2>
        <a:accent1>
          <a:srgbClr val="DBD8CF"/>
        </a:accent1>
        <a:accent2>
          <a:srgbClr val="C7C8B0"/>
        </a:accent2>
        <a:accent3>
          <a:srgbClr val="E6E7DE"/>
        </a:accent3>
        <a:accent4>
          <a:srgbClr val="3D1D12"/>
        </a:accent4>
        <a:accent5>
          <a:srgbClr val="EAE9E4"/>
        </a:accent5>
        <a:accent6>
          <a:srgbClr val="B4B59F"/>
        </a:accent6>
        <a:hlink>
          <a:srgbClr val="CC9900"/>
        </a:hlink>
        <a:folHlink>
          <a:srgbClr val="808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Bold Stripe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
            <a:schemeClr val="folHlink"/>
          </a:buClr>
          <a:buSzPct val="75000"/>
          <a:buFont typeface="Wingdings" panose="05000000000000000000" pitchFamily="2" charset="2"/>
          <a:buChar char="n"/>
          <a:tabLst/>
          <a:defRPr kumimoji="0" lang="en-US" altLang="tr-TR" sz="3600" b="0" i="0" u="none" strike="noStrike" cap="none" normalizeH="0" baseline="0" smtClean="0">
            <a:ln>
              <a:noFill/>
            </a:ln>
            <a:solidFill>
              <a:schemeClr val="tx1"/>
            </a:solidFill>
            <a:effectLst/>
            <a:latin typeface="Verdana" panose="020B060403050404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
            <a:schemeClr val="folHlink"/>
          </a:buClr>
          <a:buSzPct val="75000"/>
          <a:buFont typeface="Wingdings" panose="05000000000000000000" pitchFamily="2" charset="2"/>
          <a:buChar char="n"/>
          <a:tabLst/>
          <a:defRPr kumimoji="0" lang="en-US" altLang="tr-TR" sz="3600" b="0" i="0" u="none" strike="noStrike" cap="none" normalizeH="0" baseline="0" smtClean="0">
            <a:ln>
              <a:noFill/>
            </a:ln>
            <a:solidFill>
              <a:schemeClr val="tx1"/>
            </a:solidFill>
            <a:effectLst/>
            <a:latin typeface="Verdana" panose="020B0604030504040204" pitchFamily="34" charset="0"/>
          </a:defRPr>
        </a:defPPr>
      </a:lstStyle>
    </a:lnDef>
  </a:objectDefaults>
  <a:extraClrSchemeLst>
    <a:extraClrScheme>
      <a:clrScheme name="Bold Stripes 1">
        <a:dk1>
          <a:srgbClr val="356677"/>
        </a:dk1>
        <a:lt1>
          <a:srgbClr val="FFFFFF"/>
        </a:lt1>
        <a:dk2>
          <a:srgbClr val="3E798E"/>
        </a:dk2>
        <a:lt2>
          <a:srgbClr val="FFFFCC"/>
        </a:lt2>
        <a:accent1>
          <a:srgbClr val="7FA0B1"/>
        </a:accent1>
        <a:accent2>
          <a:srgbClr val="3A7184"/>
        </a:accent2>
        <a:accent3>
          <a:srgbClr val="AFBEC6"/>
        </a:accent3>
        <a:accent4>
          <a:srgbClr val="DADADA"/>
        </a:accent4>
        <a:accent5>
          <a:srgbClr val="C0CDD5"/>
        </a:accent5>
        <a:accent6>
          <a:srgbClr val="346677"/>
        </a:accent6>
        <a:hlink>
          <a:srgbClr val="FFBF0B"/>
        </a:hlink>
        <a:folHlink>
          <a:srgbClr val="CC9900"/>
        </a:folHlink>
      </a:clrScheme>
      <a:clrMap bg1="dk2" tx1="lt1" bg2="dk1" tx2="lt2" accent1="accent1" accent2="accent2" accent3="accent3" accent4="accent4" accent5="accent5" accent6="accent6" hlink="hlink" folHlink="folHlink"/>
    </a:extraClrScheme>
    <a:extraClrScheme>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clrMap bg1="lt1" tx1="dk1" bg2="lt2" tx2="dk2" accent1="accent1" accent2="accent2" accent3="accent3" accent4="accent4" accent5="accent5" accent6="accent6" hlink="hlink" folHlink="folHlink"/>
    </a:extraClrScheme>
    <a:extraClrScheme>
      <a:clrScheme name="Bold Stripes 3">
        <a:dk1>
          <a:srgbClr val="000000"/>
        </a:dk1>
        <a:lt1>
          <a:srgbClr val="EAEAEA"/>
        </a:lt1>
        <a:dk2>
          <a:srgbClr val="000000"/>
        </a:dk2>
        <a:lt2>
          <a:srgbClr val="EAEAEA"/>
        </a:lt2>
        <a:accent1>
          <a:srgbClr val="FFFFFF"/>
        </a:accent1>
        <a:accent2>
          <a:srgbClr val="DDDDDD"/>
        </a:accent2>
        <a:accent3>
          <a:srgbClr val="F3F3F3"/>
        </a:accent3>
        <a:accent4>
          <a:srgbClr val="000000"/>
        </a:accent4>
        <a:accent5>
          <a:srgbClr val="FFFFFF"/>
        </a:accent5>
        <a:accent6>
          <a:srgbClr val="C8C8C8"/>
        </a:accent6>
        <a:hlink>
          <a:srgbClr val="777777"/>
        </a:hlink>
        <a:folHlink>
          <a:srgbClr val="969696"/>
        </a:folHlink>
      </a:clrScheme>
      <a:clrMap bg1="lt1" tx1="dk1" bg2="lt2" tx2="dk2" accent1="accent1" accent2="accent2" accent3="accent3" accent4="accent4" accent5="accent5" accent6="accent6" hlink="hlink" folHlink="folHlink"/>
    </a:extraClrScheme>
    <a:extraClrScheme>
      <a:clrScheme name="Bold Stripes 4">
        <a:dk1>
          <a:srgbClr val="492417"/>
        </a:dk1>
        <a:lt1>
          <a:srgbClr val="D4D5C3"/>
        </a:lt1>
        <a:dk2>
          <a:srgbClr val="6E4900"/>
        </a:dk2>
        <a:lt2>
          <a:srgbClr val="B9BA9C"/>
        </a:lt2>
        <a:accent1>
          <a:srgbClr val="DBD8CF"/>
        </a:accent1>
        <a:accent2>
          <a:srgbClr val="C7C8B0"/>
        </a:accent2>
        <a:accent3>
          <a:srgbClr val="E6E7DE"/>
        </a:accent3>
        <a:accent4>
          <a:srgbClr val="3D1D12"/>
        </a:accent4>
        <a:accent5>
          <a:srgbClr val="EAE9E4"/>
        </a:accent5>
        <a:accent6>
          <a:srgbClr val="B4B59F"/>
        </a:accent6>
        <a:hlink>
          <a:srgbClr val="CC9900"/>
        </a:hlink>
        <a:folHlink>
          <a:srgbClr val="808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0.xml><?xml version="1.0" encoding="utf-8"?>
<a:theme xmlns:a="http://schemas.openxmlformats.org/drawingml/2006/main" name="19_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Bold Stripe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
            <a:schemeClr val="folHlink"/>
          </a:buClr>
          <a:buSzPct val="75000"/>
          <a:buFont typeface="Wingdings" panose="05000000000000000000" pitchFamily="2" charset="2"/>
          <a:buChar char="n"/>
          <a:tabLst/>
          <a:defRPr kumimoji="0" lang="en-US" altLang="tr-TR" sz="3600" b="0" i="0" u="none" strike="noStrike" cap="none" normalizeH="0" baseline="0" smtClean="0">
            <a:ln>
              <a:noFill/>
            </a:ln>
            <a:solidFill>
              <a:schemeClr val="tx1"/>
            </a:solidFill>
            <a:effectLst/>
            <a:latin typeface="Verdana" panose="020B060403050404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
            <a:schemeClr val="folHlink"/>
          </a:buClr>
          <a:buSzPct val="75000"/>
          <a:buFont typeface="Wingdings" panose="05000000000000000000" pitchFamily="2" charset="2"/>
          <a:buChar char="n"/>
          <a:tabLst/>
          <a:defRPr kumimoji="0" lang="en-US" altLang="tr-TR" sz="3600" b="0" i="0" u="none" strike="noStrike" cap="none" normalizeH="0" baseline="0" smtClean="0">
            <a:ln>
              <a:noFill/>
            </a:ln>
            <a:solidFill>
              <a:schemeClr val="tx1"/>
            </a:solidFill>
            <a:effectLst/>
            <a:latin typeface="Verdana" panose="020B0604030504040204" pitchFamily="34" charset="0"/>
          </a:defRPr>
        </a:defPPr>
      </a:lstStyle>
    </a:lnDef>
  </a:objectDefaults>
  <a:extraClrSchemeLst>
    <a:extraClrScheme>
      <a:clrScheme name="Bold Stripes 1">
        <a:dk1>
          <a:srgbClr val="356677"/>
        </a:dk1>
        <a:lt1>
          <a:srgbClr val="FFFFFF"/>
        </a:lt1>
        <a:dk2>
          <a:srgbClr val="3E798E"/>
        </a:dk2>
        <a:lt2>
          <a:srgbClr val="FFFFCC"/>
        </a:lt2>
        <a:accent1>
          <a:srgbClr val="7FA0B1"/>
        </a:accent1>
        <a:accent2>
          <a:srgbClr val="3A7184"/>
        </a:accent2>
        <a:accent3>
          <a:srgbClr val="AFBEC6"/>
        </a:accent3>
        <a:accent4>
          <a:srgbClr val="DADADA"/>
        </a:accent4>
        <a:accent5>
          <a:srgbClr val="C0CDD5"/>
        </a:accent5>
        <a:accent6>
          <a:srgbClr val="346677"/>
        </a:accent6>
        <a:hlink>
          <a:srgbClr val="FFBF0B"/>
        </a:hlink>
        <a:folHlink>
          <a:srgbClr val="CC9900"/>
        </a:folHlink>
      </a:clrScheme>
      <a:clrMap bg1="dk2" tx1="lt1" bg2="dk1" tx2="lt2" accent1="accent1" accent2="accent2" accent3="accent3" accent4="accent4" accent5="accent5" accent6="accent6" hlink="hlink" folHlink="folHlink"/>
    </a:extraClrScheme>
    <a:extraClrScheme>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clrMap bg1="lt1" tx1="dk1" bg2="lt2" tx2="dk2" accent1="accent1" accent2="accent2" accent3="accent3" accent4="accent4" accent5="accent5" accent6="accent6" hlink="hlink" folHlink="folHlink"/>
    </a:extraClrScheme>
    <a:extraClrScheme>
      <a:clrScheme name="Bold Stripes 3">
        <a:dk1>
          <a:srgbClr val="000000"/>
        </a:dk1>
        <a:lt1>
          <a:srgbClr val="EAEAEA"/>
        </a:lt1>
        <a:dk2>
          <a:srgbClr val="000000"/>
        </a:dk2>
        <a:lt2>
          <a:srgbClr val="EAEAEA"/>
        </a:lt2>
        <a:accent1>
          <a:srgbClr val="FFFFFF"/>
        </a:accent1>
        <a:accent2>
          <a:srgbClr val="DDDDDD"/>
        </a:accent2>
        <a:accent3>
          <a:srgbClr val="F3F3F3"/>
        </a:accent3>
        <a:accent4>
          <a:srgbClr val="000000"/>
        </a:accent4>
        <a:accent5>
          <a:srgbClr val="FFFFFF"/>
        </a:accent5>
        <a:accent6>
          <a:srgbClr val="C8C8C8"/>
        </a:accent6>
        <a:hlink>
          <a:srgbClr val="777777"/>
        </a:hlink>
        <a:folHlink>
          <a:srgbClr val="969696"/>
        </a:folHlink>
      </a:clrScheme>
      <a:clrMap bg1="lt1" tx1="dk1" bg2="lt2" tx2="dk2" accent1="accent1" accent2="accent2" accent3="accent3" accent4="accent4" accent5="accent5" accent6="accent6" hlink="hlink" folHlink="folHlink"/>
    </a:extraClrScheme>
    <a:extraClrScheme>
      <a:clrScheme name="Bold Stripes 4">
        <a:dk1>
          <a:srgbClr val="492417"/>
        </a:dk1>
        <a:lt1>
          <a:srgbClr val="D4D5C3"/>
        </a:lt1>
        <a:dk2>
          <a:srgbClr val="6E4900"/>
        </a:dk2>
        <a:lt2>
          <a:srgbClr val="B9BA9C"/>
        </a:lt2>
        <a:accent1>
          <a:srgbClr val="DBD8CF"/>
        </a:accent1>
        <a:accent2>
          <a:srgbClr val="C7C8B0"/>
        </a:accent2>
        <a:accent3>
          <a:srgbClr val="E6E7DE"/>
        </a:accent3>
        <a:accent4>
          <a:srgbClr val="3D1D12"/>
        </a:accent4>
        <a:accent5>
          <a:srgbClr val="EAE9E4"/>
        </a:accent5>
        <a:accent6>
          <a:srgbClr val="B4B59F"/>
        </a:accent6>
        <a:hlink>
          <a:srgbClr val="CC9900"/>
        </a:hlink>
        <a:folHlink>
          <a:srgbClr val="808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Bold Stripe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
            <a:schemeClr val="folHlink"/>
          </a:buClr>
          <a:buSzPct val="75000"/>
          <a:buFont typeface="Wingdings" panose="05000000000000000000" pitchFamily="2" charset="2"/>
          <a:buChar char="n"/>
          <a:tabLst/>
          <a:defRPr kumimoji="0" lang="en-US" altLang="tr-TR" sz="3600" b="0" i="0" u="none" strike="noStrike" cap="none" normalizeH="0" baseline="0" smtClean="0">
            <a:ln>
              <a:noFill/>
            </a:ln>
            <a:solidFill>
              <a:schemeClr val="tx1"/>
            </a:solidFill>
            <a:effectLst/>
            <a:latin typeface="Verdana" panose="020B060403050404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
            <a:schemeClr val="folHlink"/>
          </a:buClr>
          <a:buSzPct val="75000"/>
          <a:buFont typeface="Wingdings" panose="05000000000000000000" pitchFamily="2" charset="2"/>
          <a:buChar char="n"/>
          <a:tabLst/>
          <a:defRPr kumimoji="0" lang="en-US" altLang="tr-TR" sz="3600" b="0" i="0" u="none" strike="noStrike" cap="none" normalizeH="0" baseline="0" smtClean="0">
            <a:ln>
              <a:noFill/>
            </a:ln>
            <a:solidFill>
              <a:schemeClr val="tx1"/>
            </a:solidFill>
            <a:effectLst/>
            <a:latin typeface="Verdana" panose="020B0604030504040204" pitchFamily="34" charset="0"/>
          </a:defRPr>
        </a:defPPr>
      </a:lstStyle>
    </a:lnDef>
  </a:objectDefaults>
  <a:extraClrSchemeLst>
    <a:extraClrScheme>
      <a:clrScheme name="Bold Stripes 1">
        <a:dk1>
          <a:srgbClr val="356677"/>
        </a:dk1>
        <a:lt1>
          <a:srgbClr val="FFFFFF"/>
        </a:lt1>
        <a:dk2>
          <a:srgbClr val="3E798E"/>
        </a:dk2>
        <a:lt2>
          <a:srgbClr val="FFFFCC"/>
        </a:lt2>
        <a:accent1>
          <a:srgbClr val="7FA0B1"/>
        </a:accent1>
        <a:accent2>
          <a:srgbClr val="3A7184"/>
        </a:accent2>
        <a:accent3>
          <a:srgbClr val="AFBEC6"/>
        </a:accent3>
        <a:accent4>
          <a:srgbClr val="DADADA"/>
        </a:accent4>
        <a:accent5>
          <a:srgbClr val="C0CDD5"/>
        </a:accent5>
        <a:accent6>
          <a:srgbClr val="346677"/>
        </a:accent6>
        <a:hlink>
          <a:srgbClr val="FFBF0B"/>
        </a:hlink>
        <a:folHlink>
          <a:srgbClr val="CC9900"/>
        </a:folHlink>
      </a:clrScheme>
      <a:clrMap bg1="dk2" tx1="lt1" bg2="dk1" tx2="lt2" accent1="accent1" accent2="accent2" accent3="accent3" accent4="accent4" accent5="accent5" accent6="accent6" hlink="hlink" folHlink="folHlink"/>
    </a:extraClrScheme>
    <a:extraClrScheme>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clrMap bg1="lt1" tx1="dk1" bg2="lt2" tx2="dk2" accent1="accent1" accent2="accent2" accent3="accent3" accent4="accent4" accent5="accent5" accent6="accent6" hlink="hlink" folHlink="folHlink"/>
    </a:extraClrScheme>
    <a:extraClrScheme>
      <a:clrScheme name="Bold Stripes 3">
        <a:dk1>
          <a:srgbClr val="000000"/>
        </a:dk1>
        <a:lt1>
          <a:srgbClr val="EAEAEA"/>
        </a:lt1>
        <a:dk2>
          <a:srgbClr val="000000"/>
        </a:dk2>
        <a:lt2>
          <a:srgbClr val="EAEAEA"/>
        </a:lt2>
        <a:accent1>
          <a:srgbClr val="FFFFFF"/>
        </a:accent1>
        <a:accent2>
          <a:srgbClr val="DDDDDD"/>
        </a:accent2>
        <a:accent3>
          <a:srgbClr val="F3F3F3"/>
        </a:accent3>
        <a:accent4>
          <a:srgbClr val="000000"/>
        </a:accent4>
        <a:accent5>
          <a:srgbClr val="FFFFFF"/>
        </a:accent5>
        <a:accent6>
          <a:srgbClr val="C8C8C8"/>
        </a:accent6>
        <a:hlink>
          <a:srgbClr val="777777"/>
        </a:hlink>
        <a:folHlink>
          <a:srgbClr val="969696"/>
        </a:folHlink>
      </a:clrScheme>
      <a:clrMap bg1="lt1" tx1="dk1" bg2="lt2" tx2="dk2" accent1="accent1" accent2="accent2" accent3="accent3" accent4="accent4" accent5="accent5" accent6="accent6" hlink="hlink" folHlink="folHlink"/>
    </a:extraClrScheme>
    <a:extraClrScheme>
      <a:clrScheme name="Bold Stripes 4">
        <a:dk1>
          <a:srgbClr val="492417"/>
        </a:dk1>
        <a:lt1>
          <a:srgbClr val="D4D5C3"/>
        </a:lt1>
        <a:dk2>
          <a:srgbClr val="6E4900"/>
        </a:dk2>
        <a:lt2>
          <a:srgbClr val="B9BA9C"/>
        </a:lt2>
        <a:accent1>
          <a:srgbClr val="DBD8CF"/>
        </a:accent1>
        <a:accent2>
          <a:srgbClr val="C7C8B0"/>
        </a:accent2>
        <a:accent3>
          <a:srgbClr val="E6E7DE"/>
        </a:accent3>
        <a:accent4>
          <a:srgbClr val="3D1D12"/>
        </a:accent4>
        <a:accent5>
          <a:srgbClr val="EAE9E4"/>
        </a:accent5>
        <a:accent6>
          <a:srgbClr val="B4B59F"/>
        </a:accent6>
        <a:hlink>
          <a:srgbClr val="CC9900"/>
        </a:hlink>
        <a:folHlink>
          <a:srgbClr val="808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Bold Stripe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
            <a:schemeClr val="folHlink"/>
          </a:buClr>
          <a:buSzPct val="75000"/>
          <a:buFont typeface="Wingdings" panose="05000000000000000000" pitchFamily="2" charset="2"/>
          <a:buChar char="n"/>
          <a:tabLst/>
          <a:defRPr kumimoji="0" lang="en-US" altLang="tr-TR" sz="3600" b="0" i="0" u="none" strike="noStrike" cap="none" normalizeH="0" baseline="0" smtClean="0">
            <a:ln>
              <a:noFill/>
            </a:ln>
            <a:solidFill>
              <a:schemeClr val="tx1"/>
            </a:solidFill>
            <a:effectLst/>
            <a:latin typeface="Verdana" panose="020B060403050404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
            <a:schemeClr val="folHlink"/>
          </a:buClr>
          <a:buSzPct val="75000"/>
          <a:buFont typeface="Wingdings" panose="05000000000000000000" pitchFamily="2" charset="2"/>
          <a:buChar char="n"/>
          <a:tabLst/>
          <a:defRPr kumimoji="0" lang="en-US" altLang="tr-TR" sz="3600" b="0" i="0" u="none" strike="noStrike" cap="none" normalizeH="0" baseline="0" smtClean="0">
            <a:ln>
              <a:noFill/>
            </a:ln>
            <a:solidFill>
              <a:schemeClr val="tx1"/>
            </a:solidFill>
            <a:effectLst/>
            <a:latin typeface="Verdana" panose="020B0604030504040204" pitchFamily="34" charset="0"/>
          </a:defRPr>
        </a:defPPr>
      </a:lstStyle>
    </a:lnDef>
  </a:objectDefaults>
  <a:extraClrSchemeLst>
    <a:extraClrScheme>
      <a:clrScheme name="Bold Stripes 1">
        <a:dk1>
          <a:srgbClr val="356677"/>
        </a:dk1>
        <a:lt1>
          <a:srgbClr val="FFFFFF"/>
        </a:lt1>
        <a:dk2>
          <a:srgbClr val="3E798E"/>
        </a:dk2>
        <a:lt2>
          <a:srgbClr val="FFFFCC"/>
        </a:lt2>
        <a:accent1>
          <a:srgbClr val="7FA0B1"/>
        </a:accent1>
        <a:accent2>
          <a:srgbClr val="3A7184"/>
        </a:accent2>
        <a:accent3>
          <a:srgbClr val="AFBEC6"/>
        </a:accent3>
        <a:accent4>
          <a:srgbClr val="DADADA"/>
        </a:accent4>
        <a:accent5>
          <a:srgbClr val="C0CDD5"/>
        </a:accent5>
        <a:accent6>
          <a:srgbClr val="346677"/>
        </a:accent6>
        <a:hlink>
          <a:srgbClr val="FFBF0B"/>
        </a:hlink>
        <a:folHlink>
          <a:srgbClr val="CC9900"/>
        </a:folHlink>
      </a:clrScheme>
      <a:clrMap bg1="dk2" tx1="lt1" bg2="dk1" tx2="lt2" accent1="accent1" accent2="accent2" accent3="accent3" accent4="accent4" accent5="accent5" accent6="accent6" hlink="hlink" folHlink="folHlink"/>
    </a:extraClrScheme>
    <a:extraClrScheme>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clrMap bg1="lt1" tx1="dk1" bg2="lt2" tx2="dk2" accent1="accent1" accent2="accent2" accent3="accent3" accent4="accent4" accent5="accent5" accent6="accent6" hlink="hlink" folHlink="folHlink"/>
    </a:extraClrScheme>
    <a:extraClrScheme>
      <a:clrScheme name="Bold Stripes 3">
        <a:dk1>
          <a:srgbClr val="000000"/>
        </a:dk1>
        <a:lt1>
          <a:srgbClr val="EAEAEA"/>
        </a:lt1>
        <a:dk2>
          <a:srgbClr val="000000"/>
        </a:dk2>
        <a:lt2>
          <a:srgbClr val="EAEAEA"/>
        </a:lt2>
        <a:accent1>
          <a:srgbClr val="FFFFFF"/>
        </a:accent1>
        <a:accent2>
          <a:srgbClr val="DDDDDD"/>
        </a:accent2>
        <a:accent3>
          <a:srgbClr val="F3F3F3"/>
        </a:accent3>
        <a:accent4>
          <a:srgbClr val="000000"/>
        </a:accent4>
        <a:accent5>
          <a:srgbClr val="FFFFFF"/>
        </a:accent5>
        <a:accent6>
          <a:srgbClr val="C8C8C8"/>
        </a:accent6>
        <a:hlink>
          <a:srgbClr val="777777"/>
        </a:hlink>
        <a:folHlink>
          <a:srgbClr val="969696"/>
        </a:folHlink>
      </a:clrScheme>
      <a:clrMap bg1="lt1" tx1="dk1" bg2="lt2" tx2="dk2" accent1="accent1" accent2="accent2" accent3="accent3" accent4="accent4" accent5="accent5" accent6="accent6" hlink="hlink" folHlink="folHlink"/>
    </a:extraClrScheme>
    <a:extraClrScheme>
      <a:clrScheme name="Bold Stripes 4">
        <a:dk1>
          <a:srgbClr val="492417"/>
        </a:dk1>
        <a:lt1>
          <a:srgbClr val="D4D5C3"/>
        </a:lt1>
        <a:dk2>
          <a:srgbClr val="6E4900"/>
        </a:dk2>
        <a:lt2>
          <a:srgbClr val="B9BA9C"/>
        </a:lt2>
        <a:accent1>
          <a:srgbClr val="DBD8CF"/>
        </a:accent1>
        <a:accent2>
          <a:srgbClr val="C7C8B0"/>
        </a:accent2>
        <a:accent3>
          <a:srgbClr val="E6E7DE"/>
        </a:accent3>
        <a:accent4>
          <a:srgbClr val="3D1D12"/>
        </a:accent4>
        <a:accent5>
          <a:srgbClr val="EAE9E4"/>
        </a:accent5>
        <a:accent6>
          <a:srgbClr val="B4B59F"/>
        </a:accent6>
        <a:hlink>
          <a:srgbClr val="CC9900"/>
        </a:hlink>
        <a:folHlink>
          <a:srgbClr val="808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4_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Bold Stripe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
            <a:schemeClr val="folHlink"/>
          </a:buClr>
          <a:buSzPct val="75000"/>
          <a:buFont typeface="Wingdings" panose="05000000000000000000" pitchFamily="2" charset="2"/>
          <a:buChar char="n"/>
          <a:tabLst/>
          <a:defRPr kumimoji="0" lang="en-US" altLang="tr-TR" sz="3600" b="0" i="0" u="none" strike="noStrike" cap="none" normalizeH="0" baseline="0" smtClean="0">
            <a:ln>
              <a:noFill/>
            </a:ln>
            <a:solidFill>
              <a:schemeClr val="tx1"/>
            </a:solidFill>
            <a:effectLst/>
            <a:latin typeface="Verdana" panose="020B060403050404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
            <a:schemeClr val="folHlink"/>
          </a:buClr>
          <a:buSzPct val="75000"/>
          <a:buFont typeface="Wingdings" panose="05000000000000000000" pitchFamily="2" charset="2"/>
          <a:buChar char="n"/>
          <a:tabLst/>
          <a:defRPr kumimoji="0" lang="en-US" altLang="tr-TR" sz="3600" b="0" i="0" u="none" strike="noStrike" cap="none" normalizeH="0" baseline="0" smtClean="0">
            <a:ln>
              <a:noFill/>
            </a:ln>
            <a:solidFill>
              <a:schemeClr val="tx1"/>
            </a:solidFill>
            <a:effectLst/>
            <a:latin typeface="Verdana" panose="020B0604030504040204" pitchFamily="34" charset="0"/>
          </a:defRPr>
        </a:defPPr>
      </a:lstStyle>
    </a:lnDef>
  </a:objectDefaults>
  <a:extraClrSchemeLst>
    <a:extraClrScheme>
      <a:clrScheme name="Bold Stripes 1">
        <a:dk1>
          <a:srgbClr val="356677"/>
        </a:dk1>
        <a:lt1>
          <a:srgbClr val="FFFFFF"/>
        </a:lt1>
        <a:dk2>
          <a:srgbClr val="3E798E"/>
        </a:dk2>
        <a:lt2>
          <a:srgbClr val="FFFFCC"/>
        </a:lt2>
        <a:accent1>
          <a:srgbClr val="7FA0B1"/>
        </a:accent1>
        <a:accent2>
          <a:srgbClr val="3A7184"/>
        </a:accent2>
        <a:accent3>
          <a:srgbClr val="AFBEC6"/>
        </a:accent3>
        <a:accent4>
          <a:srgbClr val="DADADA"/>
        </a:accent4>
        <a:accent5>
          <a:srgbClr val="C0CDD5"/>
        </a:accent5>
        <a:accent6>
          <a:srgbClr val="346677"/>
        </a:accent6>
        <a:hlink>
          <a:srgbClr val="FFBF0B"/>
        </a:hlink>
        <a:folHlink>
          <a:srgbClr val="CC9900"/>
        </a:folHlink>
      </a:clrScheme>
      <a:clrMap bg1="dk2" tx1="lt1" bg2="dk1" tx2="lt2" accent1="accent1" accent2="accent2" accent3="accent3" accent4="accent4" accent5="accent5" accent6="accent6" hlink="hlink" folHlink="folHlink"/>
    </a:extraClrScheme>
    <a:extraClrScheme>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clrMap bg1="lt1" tx1="dk1" bg2="lt2" tx2="dk2" accent1="accent1" accent2="accent2" accent3="accent3" accent4="accent4" accent5="accent5" accent6="accent6" hlink="hlink" folHlink="folHlink"/>
    </a:extraClrScheme>
    <a:extraClrScheme>
      <a:clrScheme name="Bold Stripes 3">
        <a:dk1>
          <a:srgbClr val="000000"/>
        </a:dk1>
        <a:lt1>
          <a:srgbClr val="EAEAEA"/>
        </a:lt1>
        <a:dk2>
          <a:srgbClr val="000000"/>
        </a:dk2>
        <a:lt2>
          <a:srgbClr val="EAEAEA"/>
        </a:lt2>
        <a:accent1>
          <a:srgbClr val="FFFFFF"/>
        </a:accent1>
        <a:accent2>
          <a:srgbClr val="DDDDDD"/>
        </a:accent2>
        <a:accent3>
          <a:srgbClr val="F3F3F3"/>
        </a:accent3>
        <a:accent4>
          <a:srgbClr val="000000"/>
        </a:accent4>
        <a:accent5>
          <a:srgbClr val="FFFFFF"/>
        </a:accent5>
        <a:accent6>
          <a:srgbClr val="C8C8C8"/>
        </a:accent6>
        <a:hlink>
          <a:srgbClr val="777777"/>
        </a:hlink>
        <a:folHlink>
          <a:srgbClr val="969696"/>
        </a:folHlink>
      </a:clrScheme>
      <a:clrMap bg1="lt1" tx1="dk1" bg2="lt2" tx2="dk2" accent1="accent1" accent2="accent2" accent3="accent3" accent4="accent4" accent5="accent5" accent6="accent6" hlink="hlink" folHlink="folHlink"/>
    </a:extraClrScheme>
    <a:extraClrScheme>
      <a:clrScheme name="Bold Stripes 4">
        <a:dk1>
          <a:srgbClr val="492417"/>
        </a:dk1>
        <a:lt1>
          <a:srgbClr val="D4D5C3"/>
        </a:lt1>
        <a:dk2>
          <a:srgbClr val="6E4900"/>
        </a:dk2>
        <a:lt2>
          <a:srgbClr val="B9BA9C"/>
        </a:lt2>
        <a:accent1>
          <a:srgbClr val="DBD8CF"/>
        </a:accent1>
        <a:accent2>
          <a:srgbClr val="C7C8B0"/>
        </a:accent2>
        <a:accent3>
          <a:srgbClr val="E6E7DE"/>
        </a:accent3>
        <a:accent4>
          <a:srgbClr val="3D1D12"/>
        </a:accent4>
        <a:accent5>
          <a:srgbClr val="EAE9E4"/>
        </a:accent5>
        <a:accent6>
          <a:srgbClr val="B4B59F"/>
        </a:accent6>
        <a:hlink>
          <a:srgbClr val="CC9900"/>
        </a:hlink>
        <a:folHlink>
          <a:srgbClr val="808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5_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Bold Stripe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
            <a:schemeClr val="folHlink"/>
          </a:buClr>
          <a:buSzPct val="75000"/>
          <a:buFont typeface="Wingdings" panose="05000000000000000000" pitchFamily="2" charset="2"/>
          <a:buChar char="n"/>
          <a:tabLst/>
          <a:defRPr kumimoji="0" lang="en-US" altLang="tr-TR" sz="3600" b="0" i="0" u="none" strike="noStrike" cap="none" normalizeH="0" baseline="0" smtClean="0">
            <a:ln>
              <a:noFill/>
            </a:ln>
            <a:solidFill>
              <a:schemeClr val="tx1"/>
            </a:solidFill>
            <a:effectLst/>
            <a:latin typeface="Verdana" panose="020B060403050404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
            <a:schemeClr val="folHlink"/>
          </a:buClr>
          <a:buSzPct val="75000"/>
          <a:buFont typeface="Wingdings" panose="05000000000000000000" pitchFamily="2" charset="2"/>
          <a:buChar char="n"/>
          <a:tabLst/>
          <a:defRPr kumimoji="0" lang="en-US" altLang="tr-TR" sz="3600" b="0" i="0" u="none" strike="noStrike" cap="none" normalizeH="0" baseline="0" smtClean="0">
            <a:ln>
              <a:noFill/>
            </a:ln>
            <a:solidFill>
              <a:schemeClr val="tx1"/>
            </a:solidFill>
            <a:effectLst/>
            <a:latin typeface="Verdana" panose="020B0604030504040204" pitchFamily="34" charset="0"/>
          </a:defRPr>
        </a:defPPr>
      </a:lstStyle>
    </a:lnDef>
  </a:objectDefaults>
  <a:extraClrSchemeLst>
    <a:extraClrScheme>
      <a:clrScheme name="Bold Stripes 1">
        <a:dk1>
          <a:srgbClr val="356677"/>
        </a:dk1>
        <a:lt1>
          <a:srgbClr val="FFFFFF"/>
        </a:lt1>
        <a:dk2>
          <a:srgbClr val="3E798E"/>
        </a:dk2>
        <a:lt2>
          <a:srgbClr val="FFFFCC"/>
        </a:lt2>
        <a:accent1>
          <a:srgbClr val="7FA0B1"/>
        </a:accent1>
        <a:accent2>
          <a:srgbClr val="3A7184"/>
        </a:accent2>
        <a:accent3>
          <a:srgbClr val="AFBEC6"/>
        </a:accent3>
        <a:accent4>
          <a:srgbClr val="DADADA"/>
        </a:accent4>
        <a:accent5>
          <a:srgbClr val="C0CDD5"/>
        </a:accent5>
        <a:accent6>
          <a:srgbClr val="346677"/>
        </a:accent6>
        <a:hlink>
          <a:srgbClr val="FFBF0B"/>
        </a:hlink>
        <a:folHlink>
          <a:srgbClr val="CC9900"/>
        </a:folHlink>
      </a:clrScheme>
      <a:clrMap bg1="dk2" tx1="lt1" bg2="dk1" tx2="lt2" accent1="accent1" accent2="accent2" accent3="accent3" accent4="accent4" accent5="accent5" accent6="accent6" hlink="hlink" folHlink="folHlink"/>
    </a:extraClrScheme>
    <a:extraClrScheme>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clrMap bg1="lt1" tx1="dk1" bg2="lt2" tx2="dk2" accent1="accent1" accent2="accent2" accent3="accent3" accent4="accent4" accent5="accent5" accent6="accent6" hlink="hlink" folHlink="folHlink"/>
    </a:extraClrScheme>
    <a:extraClrScheme>
      <a:clrScheme name="Bold Stripes 3">
        <a:dk1>
          <a:srgbClr val="000000"/>
        </a:dk1>
        <a:lt1>
          <a:srgbClr val="EAEAEA"/>
        </a:lt1>
        <a:dk2>
          <a:srgbClr val="000000"/>
        </a:dk2>
        <a:lt2>
          <a:srgbClr val="EAEAEA"/>
        </a:lt2>
        <a:accent1>
          <a:srgbClr val="FFFFFF"/>
        </a:accent1>
        <a:accent2>
          <a:srgbClr val="DDDDDD"/>
        </a:accent2>
        <a:accent3>
          <a:srgbClr val="F3F3F3"/>
        </a:accent3>
        <a:accent4>
          <a:srgbClr val="000000"/>
        </a:accent4>
        <a:accent5>
          <a:srgbClr val="FFFFFF"/>
        </a:accent5>
        <a:accent6>
          <a:srgbClr val="C8C8C8"/>
        </a:accent6>
        <a:hlink>
          <a:srgbClr val="777777"/>
        </a:hlink>
        <a:folHlink>
          <a:srgbClr val="969696"/>
        </a:folHlink>
      </a:clrScheme>
      <a:clrMap bg1="lt1" tx1="dk1" bg2="lt2" tx2="dk2" accent1="accent1" accent2="accent2" accent3="accent3" accent4="accent4" accent5="accent5" accent6="accent6" hlink="hlink" folHlink="folHlink"/>
    </a:extraClrScheme>
    <a:extraClrScheme>
      <a:clrScheme name="Bold Stripes 4">
        <a:dk1>
          <a:srgbClr val="492417"/>
        </a:dk1>
        <a:lt1>
          <a:srgbClr val="D4D5C3"/>
        </a:lt1>
        <a:dk2>
          <a:srgbClr val="6E4900"/>
        </a:dk2>
        <a:lt2>
          <a:srgbClr val="B9BA9C"/>
        </a:lt2>
        <a:accent1>
          <a:srgbClr val="DBD8CF"/>
        </a:accent1>
        <a:accent2>
          <a:srgbClr val="C7C8B0"/>
        </a:accent2>
        <a:accent3>
          <a:srgbClr val="E6E7DE"/>
        </a:accent3>
        <a:accent4>
          <a:srgbClr val="3D1D12"/>
        </a:accent4>
        <a:accent5>
          <a:srgbClr val="EAE9E4"/>
        </a:accent5>
        <a:accent6>
          <a:srgbClr val="B4B59F"/>
        </a:accent6>
        <a:hlink>
          <a:srgbClr val="CC9900"/>
        </a:hlink>
        <a:folHlink>
          <a:srgbClr val="808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6_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Bold Stripe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
            <a:schemeClr val="folHlink"/>
          </a:buClr>
          <a:buSzPct val="75000"/>
          <a:buFont typeface="Wingdings" panose="05000000000000000000" pitchFamily="2" charset="2"/>
          <a:buChar char="n"/>
          <a:tabLst/>
          <a:defRPr kumimoji="0" lang="en-US" altLang="tr-TR" sz="3600" b="0" i="0" u="none" strike="noStrike" cap="none" normalizeH="0" baseline="0" smtClean="0">
            <a:ln>
              <a:noFill/>
            </a:ln>
            <a:solidFill>
              <a:schemeClr val="tx1"/>
            </a:solidFill>
            <a:effectLst/>
            <a:latin typeface="Verdana" panose="020B060403050404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
            <a:schemeClr val="folHlink"/>
          </a:buClr>
          <a:buSzPct val="75000"/>
          <a:buFont typeface="Wingdings" panose="05000000000000000000" pitchFamily="2" charset="2"/>
          <a:buChar char="n"/>
          <a:tabLst/>
          <a:defRPr kumimoji="0" lang="en-US" altLang="tr-TR" sz="3600" b="0" i="0" u="none" strike="noStrike" cap="none" normalizeH="0" baseline="0" smtClean="0">
            <a:ln>
              <a:noFill/>
            </a:ln>
            <a:solidFill>
              <a:schemeClr val="tx1"/>
            </a:solidFill>
            <a:effectLst/>
            <a:latin typeface="Verdana" panose="020B0604030504040204" pitchFamily="34" charset="0"/>
          </a:defRPr>
        </a:defPPr>
      </a:lstStyle>
    </a:lnDef>
  </a:objectDefaults>
  <a:extraClrSchemeLst>
    <a:extraClrScheme>
      <a:clrScheme name="Bold Stripes 1">
        <a:dk1>
          <a:srgbClr val="356677"/>
        </a:dk1>
        <a:lt1>
          <a:srgbClr val="FFFFFF"/>
        </a:lt1>
        <a:dk2>
          <a:srgbClr val="3E798E"/>
        </a:dk2>
        <a:lt2>
          <a:srgbClr val="FFFFCC"/>
        </a:lt2>
        <a:accent1>
          <a:srgbClr val="7FA0B1"/>
        </a:accent1>
        <a:accent2>
          <a:srgbClr val="3A7184"/>
        </a:accent2>
        <a:accent3>
          <a:srgbClr val="AFBEC6"/>
        </a:accent3>
        <a:accent4>
          <a:srgbClr val="DADADA"/>
        </a:accent4>
        <a:accent5>
          <a:srgbClr val="C0CDD5"/>
        </a:accent5>
        <a:accent6>
          <a:srgbClr val="346677"/>
        </a:accent6>
        <a:hlink>
          <a:srgbClr val="FFBF0B"/>
        </a:hlink>
        <a:folHlink>
          <a:srgbClr val="CC9900"/>
        </a:folHlink>
      </a:clrScheme>
      <a:clrMap bg1="dk2" tx1="lt1" bg2="dk1" tx2="lt2" accent1="accent1" accent2="accent2" accent3="accent3" accent4="accent4" accent5="accent5" accent6="accent6" hlink="hlink" folHlink="folHlink"/>
    </a:extraClrScheme>
    <a:extraClrScheme>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clrMap bg1="lt1" tx1="dk1" bg2="lt2" tx2="dk2" accent1="accent1" accent2="accent2" accent3="accent3" accent4="accent4" accent5="accent5" accent6="accent6" hlink="hlink" folHlink="folHlink"/>
    </a:extraClrScheme>
    <a:extraClrScheme>
      <a:clrScheme name="Bold Stripes 3">
        <a:dk1>
          <a:srgbClr val="000000"/>
        </a:dk1>
        <a:lt1>
          <a:srgbClr val="EAEAEA"/>
        </a:lt1>
        <a:dk2>
          <a:srgbClr val="000000"/>
        </a:dk2>
        <a:lt2>
          <a:srgbClr val="EAEAEA"/>
        </a:lt2>
        <a:accent1>
          <a:srgbClr val="FFFFFF"/>
        </a:accent1>
        <a:accent2>
          <a:srgbClr val="DDDDDD"/>
        </a:accent2>
        <a:accent3>
          <a:srgbClr val="F3F3F3"/>
        </a:accent3>
        <a:accent4>
          <a:srgbClr val="000000"/>
        </a:accent4>
        <a:accent5>
          <a:srgbClr val="FFFFFF"/>
        </a:accent5>
        <a:accent6>
          <a:srgbClr val="C8C8C8"/>
        </a:accent6>
        <a:hlink>
          <a:srgbClr val="777777"/>
        </a:hlink>
        <a:folHlink>
          <a:srgbClr val="969696"/>
        </a:folHlink>
      </a:clrScheme>
      <a:clrMap bg1="lt1" tx1="dk1" bg2="lt2" tx2="dk2" accent1="accent1" accent2="accent2" accent3="accent3" accent4="accent4" accent5="accent5" accent6="accent6" hlink="hlink" folHlink="folHlink"/>
    </a:extraClrScheme>
    <a:extraClrScheme>
      <a:clrScheme name="Bold Stripes 4">
        <a:dk1>
          <a:srgbClr val="492417"/>
        </a:dk1>
        <a:lt1>
          <a:srgbClr val="D4D5C3"/>
        </a:lt1>
        <a:dk2>
          <a:srgbClr val="6E4900"/>
        </a:dk2>
        <a:lt2>
          <a:srgbClr val="B9BA9C"/>
        </a:lt2>
        <a:accent1>
          <a:srgbClr val="DBD8CF"/>
        </a:accent1>
        <a:accent2>
          <a:srgbClr val="C7C8B0"/>
        </a:accent2>
        <a:accent3>
          <a:srgbClr val="E6E7DE"/>
        </a:accent3>
        <a:accent4>
          <a:srgbClr val="3D1D12"/>
        </a:accent4>
        <a:accent5>
          <a:srgbClr val="EAE9E4"/>
        </a:accent5>
        <a:accent6>
          <a:srgbClr val="B4B59F"/>
        </a:accent6>
        <a:hlink>
          <a:srgbClr val="CC9900"/>
        </a:hlink>
        <a:folHlink>
          <a:srgbClr val="808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7_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Bold Stripe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
            <a:schemeClr val="folHlink"/>
          </a:buClr>
          <a:buSzPct val="75000"/>
          <a:buFont typeface="Wingdings" panose="05000000000000000000" pitchFamily="2" charset="2"/>
          <a:buChar char="n"/>
          <a:tabLst/>
          <a:defRPr kumimoji="0" lang="en-US" altLang="tr-TR" sz="3600" b="0" i="0" u="none" strike="noStrike" cap="none" normalizeH="0" baseline="0" smtClean="0">
            <a:ln>
              <a:noFill/>
            </a:ln>
            <a:solidFill>
              <a:schemeClr val="tx1"/>
            </a:solidFill>
            <a:effectLst/>
            <a:latin typeface="Verdana" panose="020B060403050404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
            <a:schemeClr val="folHlink"/>
          </a:buClr>
          <a:buSzPct val="75000"/>
          <a:buFont typeface="Wingdings" panose="05000000000000000000" pitchFamily="2" charset="2"/>
          <a:buChar char="n"/>
          <a:tabLst/>
          <a:defRPr kumimoji="0" lang="en-US" altLang="tr-TR" sz="3600" b="0" i="0" u="none" strike="noStrike" cap="none" normalizeH="0" baseline="0" smtClean="0">
            <a:ln>
              <a:noFill/>
            </a:ln>
            <a:solidFill>
              <a:schemeClr val="tx1"/>
            </a:solidFill>
            <a:effectLst/>
            <a:latin typeface="Verdana" panose="020B0604030504040204" pitchFamily="34" charset="0"/>
          </a:defRPr>
        </a:defPPr>
      </a:lstStyle>
    </a:lnDef>
  </a:objectDefaults>
  <a:extraClrSchemeLst>
    <a:extraClrScheme>
      <a:clrScheme name="Bold Stripes 1">
        <a:dk1>
          <a:srgbClr val="356677"/>
        </a:dk1>
        <a:lt1>
          <a:srgbClr val="FFFFFF"/>
        </a:lt1>
        <a:dk2>
          <a:srgbClr val="3E798E"/>
        </a:dk2>
        <a:lt2>
          <a:srgbClr val="FFFFCC"/>
        </a:lt2>
        <a:accent1>
          <a:srgbClr val="7FA0B1"/>
        </a:accent1>
        <a:accent2>
          <a:srgbClr val="3A7184"/>
        </a:accent2>
        <a:accent3>
          <a:srgbClr val="AFBEC6"/>
        </a:accent3>
        <a:accent4>
          <a:srgbClr val="DADADA"/>
        </a:accent4>
        <a:accent5>
          <a:srgbClr val="C0CDD5"/>
        </a:accent5>
        <a:accent6>
          <a:srgbClr val="346677"/>
        </a:accent6>
        <a:hlink>
          <a:srgbClr val="FFBF0B"/>
        </a:hlink>
        <a:folHlink>
          <a:srgbClr val="CC9900"/>
        </a:folHlink>
      </a:clrScheme>
      <a:clrMap bg1="dk2" tx1="lt1" bg2="dk1" tx2="lt2" accent1="accent1" accent2="accent2" accent3="accent3" accent4="accent4" accent5="accent5" accent6="accent6" hlink="hlink" folHlink="folHlink"/>
    </a:extraClrScheme>
    <a:extraClrScheme>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clrMap bg1="lt1" tx1="dk1" bg2="lt2" tx2="dk2" accent1="accent1" accent2="accent2" accent3="accent3" accent4="accent4" accent5="accent5" accent6="accent6" hlink="hlink" folHlink="folHlink"/>
    </a:extraClrScheme>
    <a:extraClrScheme>
      <a:clrScheme name="Bold Stripes 3">
        <a:dk1>
          <a:srgbClr val="000000"/>
        </a:dk1>
        <a:lt1>
          <a:srgbClr val="EAEAEA"/>
        </a:lt1>
        <a:dk2>
          <a:srgbClr val="000000"/>
        </a:dk2>
        <a:lt2>
          <a:srgbClr val="EAEAEA"/>
        </a:lt2>
        <a:accent1>
          <a:srgbClr val="FFFFFF"/>
        </a:accent1>
        <a:accent2>
          <a:srgbClr val="DDDDDD"/>
        </a:accent2>
        <a:accent3>
          <a:srgbClr val="F3F3F3"/>
        </a:accent3>
        <a:accent4>
          <a:srgbClr val="000000"/>
        </a:accent4>
        <a:accent5>
          <a:srgbClr val="FFFFFF"/>
        </a:accent5>
        <a:accent6>
          <a:srgbClr val="C8C8C8"/>
        </a:accent6>
        <a:hlink>
          <a:srgbClr val="777777"/>
        </a:hlink>
        <a:folHlink>
          <a:srgbClr val="969696"/>
        </a:folHlink>
      </a:clrScheme>
      <a:clrMap bg1="lt1" tx1="dk1" bg2="lt2" tx2="dk2" accent1="accent1" accent2="accent2" accent3="accent3" accent4="accent4" accent5="accent5" accent6="accent6" hlink="hlink" folHlink="folHlink"/>
    </a:extraClrScheme>
    <a:extraClrScheme>
      <a:clrScheme name="Bold Stripes 4">
        <a:dk1>
          <a:srgbClr val="492417"/>
        </a:dk1>
        <a:lt1>
          <a:srgbClr val="D4D5C3"/>
        </a:lt1>
        <a:dk2>
          <a:srgbClr val="6E4900"/>
        </a:dk2>
        <a:lt2>
          <a:srgbClr val="B9BA9C"/>
        </a:lt2>
        <a:accent1>
          <a:srgbClr val="DBD8CF"/>
        </a:accent1>
        <a:accent2>
          <a:srgbClr val="C7C8B0"/>
        </a:accent2>
        <a:accent3>
          <a:srgbClr val="E6E7DE"/>
        </a:accent3>
        <a:accent4>
          <a:srgbClr val="3D1D12"/>
        </a:accent4>
        <a:accent5>
          <a:srgbClr val="EAE9E4"/>
        </a:accent5>
        <a:accent6>
          <a:srgbClr val="B4B59F"/>
        </a:accent6>
        <a:hlink>
          <a:srgbClr val="CC9900"/>
        </a:hlink>
        <a:folHlink>
          <a:srgbClr val="808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8_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Bold Stripe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
            <a:schemeClr val="folHlink"/>
          </a:buClr>
          <a:buSzPct val="75000"/>
          <a:buFont typeface="Wingdings" panose="05000000000000000000" pitchFamily="2" charset="2"/>
          <a:buChar char="n"/>
          <a:tabLst/>
          <a:defRPr kumimoji="0" lang="en-US" altLang="tr-TR" sz="3600" b="0" i="0" u="none" strike="noStrike" cap="none" normalizeH="0" baseline="0" smtClean="0">
            <a:ln>
              <a:noFill/>
            </a:ln>
            <a:solidFill>
              <a:schemeClr val="tx1"/>
            </a:solidFill>
            <a:effectLst/>
            <a:latin typeface="Verdana" panose="020B060403050404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
            <a:schemeClr val="folHlink"/>
          </a:buClr>
          <a:buSzPct val="75000"/>
          <a:buFont typeface="Wingdings" panose="05000000000000000000" pitchFamily="2" charset="2"/>
          <a:buChar char="n"/>
          <a:tabLst/>
          <a:defRPr kumimoji="0" lang="en-US" altLang="tr-TR" sz="3600" b="0" i="0" u="none" strike="noStrike" cap="none" normalizeH="0" baseline="0" smtClean="0">
            <a:ln>
              <a:noFill/>
            </a:ln>
            <a:solidFill>
              <a:schemeClr val="tx1"/>
            </a:solidFill>
            <a:effectLst/>
            <a:latin typeface="Verdana" panose="020B0604030504040204" pitchFamily="34" charset="0"/>
          </a:defRPr>
        </a:defPPr>
      </a:lstStyle>
    </a:lnDef>
  </a:objectDefaults>
  <a:extraClrSchemeLst>
    <a:extraClrScheme>
      <a:clrScheme name="Bold Stripes 1">
        <a:dk1>
          <a:srgbClr val="356677"/>
        </a:dk1>
        <a:lt1>
          <a:srgbClr val="FFFFFF"/>
        </a:lt1>
        <a:dk2>
          <a:srgbClr val="3E798E"/>
        </a:dk2>
        <a:lt2>
          <a:srgbClr val="FFFFCC"/>
        </a:lt2>
        <a:accent1>
          <a:srgbClr val="7FA0B1"/>
        </a:accent1>
        <a:accent2>
          <a:srgbClr val="3A7184"/>
        </a:accent2>
        <a:accent3>
          <a:srgbClr val="AFBEC6"/>
        </a:accent3>
        <a:accent4>
          <a:srgbClr val="DADADA"/>
        </a:accent4>
        <a:accent5>
          <a:srgbClr val="C0CDD5"/>
        </a:accent5>
        <a:accent6>
          <a:srgbClr val="346677"/>
        </a:accent6>
        <a:hlink>
          <a:srgbClr val="FFBF0B"/>
        </a:hlink>
        <a:folHlink>
          <a:srgbClr val="CC9900"/>
        </a:folHlink>
      </a:clrScheme>
      <a:clrMap bg1="dk2" tx1="lt1" bg2="dk1" tx2="lt2" accent1="accent1" accent2="accent2" accent3="accent3" accent4="accent4" accent5="accent5" accent6="accent6" hlink="hlink" folHlink="folHlink"/>
    </a:extraClrScheme>
    <a:extraClrScheme>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clrMap bg1="lt1" tx1="dk1" bg2="lt2" tx2="dk2" accent1="accent1" accent2="accent2" accent3="accent3" accent4="accent4" accent5="accent5" accent6="accent6" hlink="hlink" folHlink="folHlink"/>
    </a:extraClrScheme>
    <a:extraClrScheme>
      <a:clrScheme name="Bold Stripes 3">
        <a:dk1>
          <a:srgbClr val="000000"/>
        </a:dk1>
        <a:lt1>
          <a:srgbClr val="EAEAEA"/>
        </a:lt1>
        <a:dk2>
          <a:srgbClr val="000000"/>
        </a:dk2>
        <a:lt2>
          <a:srgbClr val="EAEAEA"/>
        </a:lt2>
        <a:accent1>
          <a:srgbClr val="FFFFFF"/>
        </a:accent1>
        <a:accent2>
          <a:srgbClr val="DDDDDD"/>
        </a:accent2>
        <a:accent3>
          <a:srgbClr val="F3F3F3"/>
        </a:accent3>
        <a:accent4>
          <a:srgbClr val="000000"/>
        </a:accent4>
        <a:accent5>
          <a:srgbClr val="FFFFFF"/>
        </a:accent5>
        <a:accent6>
          <a:srgbClr val="C8C8C8"/>
        </a:accent6>
        <a:hlink>
          <a:srgbClr val="777777"/>
        </a:hlink>
        <a:folHlink>
          <a:srgbClr val="969696"/>
        </a:folHlink>
      </a:clrScheme>
      <a:clrMap bg1="lt1" tx1="dk1" bg2="lt2" tx2="dk2" accent1="accent1" accent2="accent2" accent3="accent3" accent4="accent4" accent5="accent5" accent6="accent6" hlink="hlink" folHlink="folHlink"/>
    </a:extraClrScheme>
    <a:extraClrScheme>
      <a:clrScheme name="Bold Stripes 4">
        <a:dk1>
          <a:srgbClr val="492417"/>
        </a:dk1>
        <a:lt1>
          <a:srgbClr val="D4D5C3"/>
        </a:lt1>
        <a:dk2>
          <a:srgbClr val="6E4900"/>
        </a:dk2>
        <a:lt2>
          <a:srgbClr val="B9BA9C"/>
        </a:lt2>
        <a:accent1>
          <a:srgbClr val="DBD8CF"/>
        </a:accent1>
        <a:accent2>
          <a:srgbClr val="C7C8B0"/>
        </a:accent2>
        <a:accent3>
          <a:srgbClr val="E6E7DE"/>
        </a:accent3>
        <a:accent4>
          <a:srgbClr val="3D1D12"/>
        </a:accent4>
        <a:accent5>
          <a:srgbClr val="EAE9E4"/>
        </a:accent5>
        <a:accent6>
          <a:srgbClr val="B4B59F"/>
        </a:accent6>
        <a:hlink>
          <a:srgbClr val="CC9900"/>
        </a:hlink>
        <a:folHlink>
          <a:srgbClr val="808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571</Words>
  <Application>Microsoft Office PowerPoint</Application>
  <PresentationFormat>Geniş ekran</PresentationFormat>
  <Paragraphs>135</Paragraphs>
  <Slides>20</Slides>
  <Notes>1</Notes>
  <HiddenSlides>0</HiddenSlides>
  <MMClips>0</MMClips>
  <ScaleCrop>false</ScaleCrop>
  <HeadingPairs>
    <vt:vector size="6" baseType="variant">
      <vt:variant>
        <vt:lpstr>Kullanılan Yazı Tipleri</vt:lpstr>
      </vt:variant>
      <vt:variant>
        <vt:i4>7</vt:i4>
      </vt:variant>
      <vt:variant>
        <vt:lpstr>Tema</vt:lpstr>
      </vt:variant>
      <vt:variant>
        <vt:i4>20</vt:i4>
      </vt:variant>
      <vt:variant>
        <vt:lpstr>Slayt Başlıkları</vt:lpstr>
      </vt:variant>
      <vt:variant>
        <vt:i4>20</vt:i4>
      </vt:variant>
    </vt:vector>
  </HeadingPairs>
  <TitlesOfParts>
    <vt:vector size="47" baseType="lpstr">
      <vt:lpstr>Arial</vt:lpstr>
      <vt:lpstr>Avatar</vt:lpstr>
      <vt:lpstr>Calibri</vt:lpstr>
      <vt:lpstr>Impact</vt:lpstr>
      <vt:lpstr>Tahoma</vt:lpstr>
      <vt:lpstr>Verdana</vt:lpstr>
      <vt:lpstr>Wingdings</vt:lpstr>
      <vt:lpstr>Bold Stripes</vt:lpstr>
      <vt:lpstr>1_Bold Stripes</vt:lpstr>
      <vt:lpstr>2_Bold Stripes</vt:lpstr>
      <vt:lpstr>3_Bold Stripes</vt:lpstr>
      <vt:lpstr>4_Bold Stripes</vt:lpstr>
      <vt:lpstr>5_Bold Stripes</vt:lpstr>
      <vt:lpstr>6_Bold Stripes</vt:lpstr>
      <vt:lpstr>7_Bold Stripes</vt:lpstr>
      <vt:lpstr>8_Bold Stripes</vt:lpstr>
      <vt:lpstr>9_Bold Stripes</vt:lpstr>
      <vt:lpstr>10_Bold Stripes</vt:lpstr>
      <vt:lpstr>11_Bold Stripes</vt:lpstr>
      <vt:lpstr>12_Bold Stripes</vt:lpstr>
      <vt:lpstr>13_Bold Stripes</vt:lpstr>
      <vt:lpstr>14_Bold Stripes</vt:lpstr>
      <vt:lpstr>15_Bold Stripes</vt:lpstr>
      <vt:lpstr>16_Bold Stripes</vt:lpstr>
      <vt:lpstr>17_Bold Stripes</vt:lpstr>
      <vt:lpstr>18_Bold Stripes</vt:lpstr>
      <vt:lpstr>19_Bold Stripes</vt:lpstr>
      <vt:lpstr>MESLEĞE YÖNELTME SEMİNERİ (Meslek Seçimi ve Önemi)</vt:lpstr>
      <vt:lpstr>Bu Seminerin İçinde;</vt:lpstr>
      <vt:lpstr>ŞU SIRALAR SİZİ EN ÇOK DÜŞÜNDÜREN ŞEY NEDİR? </vt:lpstr>
      <vt:lpstr>MESLEK SEÇİMİ NEDEN HAYATINIZIN DÖNÜM NOKTALARINDAN BİRİ? </vt:lpstr>
      <vt:lpstr>PowerPoint Sunusu</vt:lpstr>
      <vt:lpstr>MESLEĞİN İNSAN YAŞAMINDAKİ YERİ</vt:lpstr>
      <vt:lpstr>MESLEĞE YÖNELME</vt:lpstr>
      <vt:lpstr>KENDİNİ TANIMA</vt:lpstr>
      <vt:lpstr>KENDİNİZE ŞU SORUYU HİÇ SORDUNUZ MU?</vt:lpstr>
      <vt:lpstr>MESLEĞİN ÖZELLİKLERİNİ TANIMA</vt:lpstr>
      <vt:lpstr>MESLEKLERİ TANIMA</vt:lpstr>
      <vt:lpstr>ORTAK NOKTALARI BELİRLEME</vt:lpstr>
      <vt:lpstr>MESLEK SEÇME DÖNEMİNDE GENÇLERİ ETKİLEYEN FAKTÖRLER</vt:lpstr>
      <vt:lpstr>MESLEK SEÇME DÖNEMİNDE GENÇLERİ ETKİLEYEN FAKTÖRLER</vt:lpstr>
      <vt:lpstr>BÜTÜN BU ANLATTIKLARIMIZ MESLEĞİNİZİ SEÇERKEN DİKKAT EDECEĞİNİZ NOKTALARDI</vt:lpstr>
      <vt:lpstr>AMA UNUTMAMANIZ GEREKEN EN ÖNEMLİ ŞEY... </vt:lpstr>
      <vt:lpstr>İŞİNİ SEVEN ÖĞRETMENLER</vt:lpstr>
      <vt:lpstr>İŞİNİ SEVEN BİR DOKTOR</vt:lpstr>
      <vt:lpstr>İŞİNİ SEVMEYEN BİR MÜHENDİS</vt:lpstr>
      <vt:lpstr>YANİ;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BurcuPC</dc:creator>
  <cp:lastModifiedBy>BurcuPC</cp:lastModifiedBy>
  <cp:revision>2</cp:revision>
  <dcterms:created xsi:type="dcterms:W3CDTF">2014-12-30T13:51:20Z</dcterms:created>
  <dcterms:modified xsi:type="dcterms:W3CDTF">2014-12-30T13:51:59Z</dcterms:modified>
</cp:coreProperties>
</file>