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3"/>
    <p:sldMasterId id="2147483791" r:id="rId4"/>
  </p:sldMasterIdLst>
  <p:notesMasterIdLst>
    <p:notesMasterId r:id="rId51"/>
  </p:notesMasterIdLst>
  <p:handoutMasterIdLst>
    <p:handoutMasterId r:id="rId52"/>
  </p:handoutMasterIdLst>
  <p:sldIdLst>
    <p:sldId id="524" r:id="rId5"/>
    <p:sldId id="256" r:id="rId6"/>
    <p:sldId id="480" r:id="rId7"/>
    <p:sldId id="481" r:id="rId8"/>
    <p:sldId id="482" r:id="rId9"/>
    <p:sldId id="483" r:id="rId10"/>
    <p:sldId id="484" r:id="rId11"/>
    <p:sldId id="485" r:id="rId12"/>
    <p:sldId id="486" r:id="rId13"/>
    <p:sldId id="487" r:id="rId14"/>
    <p:sldId id="488" r:id="rId15"/>
    <p:sldId id="489" r:id="rId16"/>
    <p:sldId id="490" r:id="rId17"/>
    <p:sldId id="491" r:id="rId18"/>
    <p:sldId id="492" r:id="rId19"/>
    <p:sldId id="493" r:id="rId20"/>
    <p:sldId id="494" r:id="rId21"/>
    <p:sldId id="495" r:id="rId22"/>
    <p:sldId id="496" r:id="rId23"/>
    <p:sldId id="497" r:id="rId24"/>
    <p:sldId id="498" r:id="rId25"/>
    <p:sldId id="499" r:id="rId26"/>
    <p:sldId id="500" r:id="rId27"/>
    <p:sldId id="501" r:id="rId28"/>
    <p:sldId id="502" r:id="rId29"/>
    <p:sldId id="503" r:id="rId30"/>
    <p:sldId id="504" r:id="rId31"/>
    <p:sldId id="505" r:id="rId32"/>
    <p:sldId id="506" r:id="rId33"/>
    <p:sldId id="507" r:id="rId34"/>
    <p:sldId id="508" r:id="rId35"/>
    <p:sldId id="509" r:id="rId36"/>
    <p:sldId id="510" r:id="rId37"/>
    <p:sldId id="511" r:id="rId38"/>
    <p:sldId id="512" r:id="rId39"/>
    <p:sldId id="513" r:id="rId40"/>
    <p:sldId id="514" r:id="rId41"/>
    <p:sldId id="515" r:id="rId42"/>
    <p:sldId id="516" r:id="rId43"/>
    <p:sldId id="517" r:id="rId44"/>
    <p:sldId id="518" r:id="rId45"/>
    <p:sldId id="519" r:id="rId46"/>
    <p:sldId id="520" r:id="rId47"/>
    <p:sldId id="521" r:id="rId48"/>
    <p:sldId id="522" r:id="rId49"/>
    <p:sldId id="523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A7EF"/>
    <a:srgbClr val="FFCC00"/>
    <a:srgbClr val="00FF00"/>
    <a:srgbClr val="FFFF66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ema Uygulanmış Stil 1 - Vurgu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60" autoAdjust="0"/>
    <p:restoredTop sz="94600" autoAdjust="0"/>
  </p:normalViewPr>
  <p:slideViewPr>
    <p:cSldViewPr>
      <p:cViewPr varScale="1">
        <p:scale>
          <a:sx n="116" d="100"/>
          <a:sy n="116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al__ma_Sayfas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tx>
        <c:rich>
          <a:bodyPr/>
          <a:lstStyle/>
          <a:p>
            <a:pPr>
              <a:defRPr/>
            </a:pPr>
            <a:r>
              <a:rPr lang="tr-TR" dirty="0" smtClean="0"/>
              <a:t>İşitme yetersizliği </a:t>
            </a:r>
            <a:r>
              <a:rPr lang="tr-TR" dirty="0"/>
              <a:t>olan öğrenciler</a:t>
            </a:r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yetersizliği olan öğrenciler</c:v>
                </c:pt>
              </c:strCache>
            </c:strRef>
          </c:tx>
          <c:explosion val="20"/>
          <c:cat>
            <c:strRef>
              <c:f>Sayfa1!$A$2:$A$5</c:f>
              <c:strCache>
                <c:ptCount val="2"/>
                <c:pt idx="0">
                  <c:v>işitme yetersizliği</c:v>
                </c:pt>
                <c:pt idx="1">
                  <c:v>diğer özür grupları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1</c:v>
                </c:pt>
                <c:pt idx="1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Cambria" pitchFamily="18" charset="0"/>
        </a:defRPr>
      </a:pPr>
      <a:endParaRPr lang="tr-T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#1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865CD8-FA23-4627-B24D-1AB564E976CF}" type="doc">
      <dgm:prSet loTypeId="urn:microsoft.com/office/officeart/2005/8/layout/vList6" loCatId="list" qsTypeId="urn:microsoft.com/office/officeart/2005/8/quickstyle/3d1" qsCatId="3D" csTypeId="urn:microsoft.com/office/officeart/2005/8/colors/colorful1#6" csCatId="colorful" phldr="1"/>
      <dgm:spPr/>
      <dgm:t>
        <a:bodyPr/>
        <a:lstStyle/>
        <a:p>
          <a:endParaRPr lang="tr-TR"/>
        </a:p>
      </dgm:t>
    </dgm:pt>
    <dgm:pt modelId="{EEE6FA53-968D-479C-B440-778A54BA41D7}">
      <dgm:prSet phldrT="[Metin]" custT="1"/>
      <dgm:spPr/>
      <dgm:t>
        <a:bodyPr/>
        <a:lstStyle/>
        <a:p>
          <a:r>
            <a:rPr lang="tr-T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1. İLETİMSEL İŞİTME KAYBI</a:t>
          </a:r>
          <a:endParaRPr lang="tr-TR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14358DC9-6F61-47D2-A002-999D987D8A0F}" type="parTrans" cxnId="{15419229-5EDB-42C6-BA0C-8F5731AF54F5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9784E3FF-2F82-4B47-A39D-00C7D6FFB9FD}" type="sibTrans" cxnId="{15419229-5EDB-42C6-BA0C-8F5731AF54F5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6449252F-A722-45B6-92AA-48F195482575}">
      <dgm:prSet phldrT="[Metin]" custT="1"/>
      <dgm:spPr/>
      <dgm:t>
        <a:bodyPr/>
        <a:lstStyle/>
        <a:p>
          <a:r>
            <a:rPr lang="tr-T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Dış veya orta kulakta sorun olduğunda sesin iç kulağa iletilmesinin engellenmesi</a:t>
          </a:r>
          <a:endParaRPr lang="tr-TR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C8D4AE15-CA27-4A9A-84D3-79E795231DAD}" type="parTrans" cxnId="{DFCB7B45-A9E2-4051-B869-D9A29A9A6662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E59F1218-933C-4925-B9DB-8AB844B6241F}" type="sibTrans" cxnId="{DFCB7B45-A9E2-4051-B869-D9A29A9A6662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531516C1-6FF4-4886-9793-4271CC421FA7}">
      <dgm:prSet phldrT="[Metin]" custT="1"/>
      <dgm:spPr/>
      <dgm:t>
        <a:bodyPr/>
        <a:lstStyle/>
        <a:p>
          <a:r>
            <a:rPr lang="tr-T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3. MERKEZİ İŞİTSEL İŞLEV BOZUKLUĞU</a:t>
          </a:r>
          <a:endParaRPr lang="tr-TR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DAC63DE3-8EB8-44B9-96C5-BB7CFDA5840C}" type="parTrans" cxnId="{044A863A-E0A2-4DC8-A572-6AA10234F917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96EF3338-DD16-4FE3-B433-18E4A3FD8A19}" type="sibTrans" cxnId="{044A863A-E0A2-4DC8-A572-6AA10234F917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D770D4D7-7804-4C34-8153-9DC864DEDAFB}">
      <dgm:prSet phldrT="[Metin]" custT="1"/>
      <dgm:spPr/>
      <dgm:t>
        <a:bodyPr/>
        <a:lstStyle/>
        <a:p>
          <a:r>
            <a:rPr lang="tr-T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Beyindeki işitme merkezinin hasar görmesi</a:t>
          </a:r>
          <a:endParaRPr lang="tr-TR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34172230-1ACF-4A44-B90F-F4D7C3006DAB}" type="parTrans" cxnId="{5850EEFD-754B-484A-B914-4C45225ADE1B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3A5C62BC-FB4E-43E9-A66B-3392CB07C849}" type="sibTrans" cxnId="{5850EEFD-754B-484A-B914-4C45225ADE1B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FB730BFD-B400-42B2-9217-A550E411206D}">
      <dgm:prSet phldrT="[Metin]" custT="1"/>
      <dgm:spPr/>
      <dgm:t>
        <a:bodyPr/>
        <a:lstStyle/>
        <a:p>
          <a:r>
            <a:rPr lang="tr-T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2. DUYUSAL-SİNİRSEL İŞİTME KAYBI</a:t>
          </a:r>
          <a:endParaRPr lang="tr-TR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AA912BF7-C0F2-4B65-929B-FB7FAD7D6AFB}" type="parTrans" cxnId="{F8147B5A-8ABA-4664-A3BC-19CB17A8F73E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EB3E0120-6042-4143-9D6A-74641F4A15DF}" type="sibTrans" cxnId="{F8147B5A-8ABA-4664-A3BC-19CB17A8F73E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4F0E3BF4-7676-4255-9E89-04E4B0047444}">
      <dgm:prSet phldrT="[Metin]" custT="1"/>
      <dgm:spPr/>
      <dgm:t>
        <a:bodyPr/>
        <a:lstStyle/>
        <a:p>
          <a:r>
            <a:rPr lang="tr-T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3. KARIŞIK TİP İŞİTME KAYBI</a:t>
          </a:r>
          <a:endParaRPr lang="tr-TR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06CC3510-C720-4385-8872-EB6C7418D9C9}" type="parTrans" cxnId="{D48EF013-5B88-4D4C-B995-D3B65298E3F0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2ED61000-003A-47A8-ACCE-C08BD146B438}" type="sibTrans" cxnId="{D48EF013-5B88-4D4C-B995-D3B65298E3F0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58A49716-790B-40D5-9421-0708A75AF222}">
      <dgm:prSet custT="1"/>
      <dgm:spPr/>
      <dgm:t>
        <a:bodyPr/>
        <a:lstStyle/>
        <a:p>
          <a:r>
            <a:rPr lang="tr-T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İç kulakta salyangozda veya işitme sinirinde bir sorun nedeniyle seslerin beyne ulaşmaması</a:t>
          </a:r>
          <a:endParaRPr lang="tr-TR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B1E689AC-0F75-4DC0-84DC-8EA5BB095583}" type="parTrans" cxnId="{BAE271AF-79E0-45BA-A822-05ECAC945839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3D760F8E-037D-431F-BDF4-5B30880E8BAF}" type="sibTrans" cxnId="{BAE271AF-79E0-45BA-A822-05ECAC945839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96827439-19B8-44DF-8DDA-95B870BA8849}">
      <dgm:prSet custT="1"/>
      <dgm:spPr/>
      <dgm:t>
        <a:bodyPr/>
        <a:lstStyle/>
        <a:p>
          <a:r>
            <a:rPr lang="tr-T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Hem iletimsel hem de duyusal-sinirsel işitme kaybı</a:t>
          </a:r>
          <a:endParaRPr lang="tr-TR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4C733954-83F7-4871-B620-537DCFC94EE8}" type="parTrans" cxnId="{ED095102-919F-4998-8D0D-7AB25926AB1A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EF146AF5-691C-4598-9F21-5901D679BA5B}" type="sibTrans" cxnId="{ED095102-919F-4998-8D0D-7AB25926AB1A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A0F99892-ABEB-464C-8F3C-2DAFF7647E09}" type="pres">
      <dgm:prSet presAssocID="{C5865CD8-FA23-4627-B24D-1AB564E976C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B38597CD-7FC3-45F8-B649-6370EBA2D934}" type="pres">
      <dgm:prSet presAssocID="{EEE6FA53-968D-479C-B440-778A54BA41D7}" presName="linNode" presStyleCnt="0"/>
      <dgm:spPr/>
    </dgm:pt>
    <dgm:pt modelId="{ACA21877-870A-40F4-83F6-84F10491CA1F}" type="pres">
      <dgm:prSet presAssocID="{EEE6FA53-968D-479C-B440-778A54BA41D7}" presName="parentShp" presStyleLbl="node1" presStyleIdx="0" presStyleCnt="4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tr-TR"/>
        </a:p>
      </dgm:t>
    </dgm:pt>
    <dgm:pt modelId="{B27E3351-9421-4A0B-BBEC-63EDFE5EDE54}" type="pres">
      <dgm:prSet presAssocID="{EEE6FA53-968D-479C-B440-778A54BA41D7}" presName="childShp" presStyleLbl="bgAccFollowNode1" presStyleIdx="0" presStyleCnt="4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tr-TR"/>
        </a:p>
      </dgm:t>
    </dgm:pt>
    <dgm:pt modelId="{A5048E9C-53A0-4A9A-B496-D62259FFFBFB}" type="pres">
      <dgm:prSet presAssocID="{9784E3FF-2F82-4B47-A39D-00C7D6FFB9FD}" presName="spacing" presStyleCnt="0"/>
      <dgm:spPr/>
    </dgm:pt>
    <dgm:pt modelId="{D4A87D83-4A4D-43E9-A399-47E4033BC526}" type="pres">
      <dgm:prSet presAssocID="{FB730BFD-B400-42B2-9217-A550E411206D}" presName="linNode" presStyleCnt="0"/>
      <dgm:spPr/>
    </dgm:pt>
    <dgm:pt modelId="{8ECD2656-2DC6-4347-88D6-D1E9B1A22B3F}" type="pres">
      <dgm:prSet presAssocID="{FB730BFD-B400-42B2-9217-A550E411206D}" presName="parentShp" presStyleLbl="node1" presStyleIdx="1" presStyleCnt="4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tr-TR"/>
        </a:p>
      </dgm:t>
    </dgm:pt>
    <dgm:pt modelId="{A21C2BFC-8987-489B-88A4-98C45DE9F716}" type="pres">
      <dgm:prSet presAssocID="{FB730BFD-B400-42B2-9217-A550E411206D}" presName="childShp" presStyleLbl="bgAccFollowNode1" presStyleIdx="1" presStyleCnt="4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tr-TR"/>
        </a:p>
      </dgm:t>
    </dgm:pt>
    <dgm:pt modelId="{2ECE1B70-D584-47F9-84B5-34184AFD418A}" type="pres">
      <dgm:prSet presAssocID="{EB3E0120-6042-4143-9D6A-74641F4A15DF}" presName="spacing" presStyleCnt="0"/>
      <dgm:spPr/>
    </dgm:pt>
    <dgm:pt modelId="{943BC53A-5C9B-411A-96E8-B856F22277A5}" type="pres">
      <dgm:prSet presAssocID="{4F0E3BF4-7676-4255-9E89-04E4B0047444}" presName="linNode" presStyleCnt="0"/>
      <dgm:spPr/>
    </dgm:pt>
    <dgm:pt modelId="{C3E692C8-33A0-4A00-9233-F80ABA3E8952}" type="pres">
      <dgm:prSet presAssocID="{4F0E3BF4-7676-4255-9E89-04E4B0047444}" presName="parentShp" presStyleLbl="node1" presStyleIdx="2" presStyleCnt="4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tr-TR"/>
        </a:p>
      </dgm:t>
    </dgm:pt>
    <dgm:pt modelId="{2A91D7E7-F3B5-4117-95F1-2B41E8CCCDA7}" type="pres">
      <dgm:prSet presAssocID="{4F0E3BF4-7676-4255-9E89-04E4B0047444}" presName="childShp" presStyleLbl="bgAccFollowNode1" presStyleIdx="2" presStyleCnt="4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tr-TR"/>
        </a:p>
      </dgm:t>
    </dgm:pt>
    <dgm:pt modelId="{627DEA99-5B38-4AEA-8406-DE61C996D7E0}" type="pres">
      <dgm:prSet presAssocID="{2ED61000-003A-47A8-ACCE-C08BD146B438}" presName="spacing" presStyleCnt="0"/>
      <dgm:spPr/>
    </dgm:pt>
    <dgm:pt modelId="{E6DD87F6-215C-436D-91F3-388A27773349}" type="pres">
      <dgm:prSet presAssocID="{531516C1-6FF4-4886-9793-4271CC421FA7}" presName="linNode" presStyleCnt="0"/>
      <dgm:spPr/>
    </dgm:pt>
    <dgm:pt modelId="{A3AB2673-33F4-48CB-8097-EA7212BC202A}" type="pres">
      <dgm:prSet presAssocID="{531516C1-6FF4-4886-9793-4271CC421FA7}" presName="parentShp" presStyleLbl="node1" presStyleIdx="3" presStyleCnt="4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tr-TR"/>
        </a:p>
      </dgm:t>
    </dgm:pt>
    <dgm:pt modelId="{06A7114C-00B1-4368-85B4-144A7DDE6874}" type="pres">
      <dgm:prSet presAssocID="{531516C1-6FF4-4886-9793-4271CC421FA7}" presName="childShp" presStyleLbl="bgAccFollowNode1" presStyleIdx="3" presStyleCnt="4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tr-TR"/>
        </a:p>
      </dgm:t>
    </dgm:pt>
  </dgm:ptLst>
  <dgm:cxnLst>
    <dgm:cxn modelId="{ED095102-919F-4998-8D0D-7AB25926AB1A}" srcId="{4F0E3BF4-7676-4255-9E89-04E4B0047444}" destId="{96827439-19B8-44DF-8DDA-95B870BA8849}" srcOrd="0" destOrd="0" parTransId="{4C733954-83F7-4871-B620-537DCFC94EE8}" sibTransId="{EF146AF5-691C-4598-9F21-5901D679BA5B}"/>
    <dgm:cxn modelId="{D48EF013-5B88-4D4C-B995-D3B65298E3F0}" srcId="{C5865CD8-FA23-4627-B24D-1AB564E976CF}" destId="{4F0E3BF4-7676-4255-9E89-04E4B0047444}" srcOrd="2" destOrd="0" parTransId="{06CC3510-C720-4385-8872-EB6C7418D9C9}" sibTransId="{2ED61000-003A-47A8-ACCE-C08BD146B438}"/>
    <dgm:cxn modelId="{F8147B5A-8ABA-4664-A3BC-19CB17A8F73E}" srcId="{C5865CD8-FA23-4627-B24D-1AB564E976CF}" destId="{FB730BFD-B400-42B2-9217-A550E411206D}" srcOrd="1" destOrd="0" parTransId="{AA912BF7-C0F2-4B65-929B-FB7FAD7D6AFB}" sibTransId="{EB3E0120-6042-4143-9D6A-74641F4A15DF}"/>
    <dgm:cxn modelId="{61138BD0-AA29-4F02-A966-17A8998EA3C3}" type="presOf" srcId="{FB730BFD-B400-42B2-9217-A550E411206D}" destId="{8ECD2656-2DC6-4347-88D6-D1E9B1A22B3F}" srcOrd="0" destOrd="0" presId="urn:microsoft.com/office/officeart/2005/8/layout/vList6"/>
    <dgm:cxn modelId="{BAE271AF-79E0-45BA-A822-05ECAC945839}" srcId="{FB730BFD-B400-42B2-9217-A550E411206D}" destId="{58A49716-790B-40D5-9421-0708A75AF222}" srcOrd="0" destOrd="0" parTransId="{B1E689AC-0F75-4DC0-84DC-8EA5BB095583}" sibTransId="{3D760F8E-037D-431F-BDF4-5B30880E8BAF}"/>
    <dgm:cxn modelId="{044A863A-E0A2-4DC8-A572-6AA10234F917}" srcId="{C5865CD8-FA23-4627-B24D-1AB564E976CF}" destId="{531516C1-6FF4-4886-9793-4271CC421FA7}" srcOrd="3" destOrd="0" parTransId="{DAC63DE3-8EB8-44B9-96C5-BB7CFDA5840C}" sibTransId="{96EF3338-DD16-4FE3-B433-18E4A3FD8A19}"/>
    <dgm:cxn modelId="{DFCB7B45-A9E2-4051-B869-D9A29A9A6662}" srcId="{EEE6FA53-968D-479C-B440-778A54BA41D7}" destId="{6449252F-A722-45B6-92AA-48F195482575}" srcOrd="0" destOrd="0" parTransId="{C8D4AE15-CA27-4A9A-84D3-79E795231DAD}" sibTransId="{E59F1218-933C-4925-B9DB-8AB844B6241F}"/>
    <dgm:cxn modelId="{15419229-5EDB-42C6-BA0C-8F5731AF54F5}" srcId="{C5865CD8-FA23-4627-B24D-1AB564E976CF}" destId="{EEE6FA53-968D-479C-B440-778A54BA41D7}" srcOrd="0" destOrd="0" parTransId="{14358DC9-6F61-47D2-A002-999D987D8A0F}" sibTransId="{9784E3FF-2F82-4B47-A39D-00C7D6FFB9FD}"/>
    <dgm:cxn modelId="{F5BE6F70-4214-40F7-AEF8-D1B93FA707FF}" type="presOf" srcId="{EEE6FA53-968D-479C-B440-778A54BA41D7}" destId="{ACA21877-870A-40F4-83F6-84F10491CA1F}" srcOrd="0" destOrd="0" presId="urn:microsoft.com/office/officeart/2005/8/layout/vList6"/>
    <dgm:cxn modelId="{3C23795B-5739-4BF6-8A9E-70C57D690B02}" type="presOf" srcId="{531516C1-6FF4-4886-9793-4271CC421FA7}" destId="{A3AB2673-33F4-48CB-8097-EA7212BC202A}" srcOrd="0" destOrd="0" presId="urn:microsoft.com/office/officeart/2005/8/layout/vList6"/>
    <dgm:cxn modelId="{F62EE74F-7A07-4EEE-A791-E12410C835DE}" type="presOf" srcId="{58A49716-790B-40D5-9421-0708A75AF222}" destId="{A21C2BFC-8987-489B-88A4-98C45DE9F716}" srcOrd="0" destOrd="0" presId="urn:microsoft.com/office/officeart/2005/8/layout/vList6"/>
    <dgm:cxn modelId="{EFF60D50-D742-4604-B171-D65E74B02AF7}" type="presOf" srcId="{D770D4D7-7804-4C34-8153-9DC864DEDAFB}" destId="{06A7114C-00B1-4368-85B4-144A7DDE6874}" srcOrd="0" destOrd="0" presId="urn:microsoft.com/office/officeart/2005/8/layout/vList6"/>
    <dgm:cxn modelId="{270E286D-844E-4A5C-9F80-CC3B36D97CAA}" type="presOf" srcId="{4F0E3BF4-7676-4255-9E89-04E4B0047444}" destId="{C3E692C8-33A0-4A00-9233-F80ABA3E8952}" srcOrd="0" destOrd="0" presId="urn:microsoft.com/office/officeart/2005/8/layout/vList6"/>
    <dgm:cxn modelId="{2DB4C443-5CB5-4F69-B139-28D54414806D}" type="presOf" srcId="{6449252F-A722-45B6-92AA-48F195482575}" destId="{B27E3351-9421-4A0B-BBEC-63EDFE5EDE54}" srcOrd="0" destOrd="0" presId="urn:microsoft.com/office/officeart/2005/8/layout/vList6"/>
    <dgm:cxn modelId="{D688B239-93D9-4F6C-9664-0648EF492B71}" type="presOf" srcId="{C5865CD8-FA23-4627-B24D-1AB564E976CF}" destId="{A0F99892-ABEB-464C-8F3C-2DAFF7647E09}" srcOrd="0" destOrd="0" presId="urn:microsoft.com/office/officeart/2005/8/layout/vList6"/>
    <dgm:cxn modelId="{5850EEFD-754B-484A-B914-4C45225ADE1B}" srcId="{531516C1-6FF4-4886-9793-4271CC421FA7}" destId="{D770D4D7-7804-4C34-8153-9DC864DEDAFB}" srcOrd="0" destOrd="0" parTransId="{34172230-1ACF-4A44-B90F-F4D7C3006DAB}" sibTransId="{3A5C62BC-FB4E-43E9-A66B-3392CB07C849}"/>
    <dgm:cxn modelId="{B487E2E6-CF70-4C7C-B1EF-8A62EE225854}" type="presOf" srcId="{96827439-19B8-44DF-8DDA-95B870BA8849}" destId="{2A91D7E7-F3B5-4117-95F1-2B41E8CCCDA7}" srcOrd="0" destOrd="0" presId="urn:microsoft.com/office/officeart/2005/8/layout/vList6"/>
    <dgm:cxn modelId="{1A5FBEC7-9035-4664-9124-5B1ECD9C10FA}" type="presParOf" srcId="{A0F99892-ABEB-464C-8F3C-2DAFF7647E09}" destId="{B38597CD-7FC3-45F8-B649-6370EBA2D934}" srcOrd="0" destOrd="0" presId="urn:microsoft.com/office/officeart/2005/8/layout/vList6"/>
    <dgm:cxn modelId="{F2E581AE-5C23-4508-8602-EEA2FA9E6EB8}" type="presParOf" srcId="{B38597CD-7FC3-45F8-B649-6370EBA2D934}" destId="{ACA21877-870A-40F4-83F6-84F10491CA1F}" srcOrd="0" destOrd="0" presId="urn:microsoft.com/office/officeart/2005/8/layout/vList6"/>
    <dgm:cxn modelId="{A7977449-0A18-4946-8248-7CF0E6135E0F}" type="presParOf" srcId="{B38597CD-7FC3-45F8-B649-6370EBA2D934}" destId="{B27E3351-9421-4A0B-BBEC-63EDFE5EDE54}" srcOrd="1" destOrd="0" presId="urn:microsoft.com/office/officeart/2005/8/layout/vList6"/>
    <dgm:cxn modelId="{B92AFABC-B591-4CED-9973-D1519AAD8B52}" type="presParOf" srcId="{A0F99892-ABEB-464C-8F3C-2DAFF7647E09}" destId="{A5048E9C-53A0-4A9A-B496-D62259FFFBFB}" srcOrd="1" destOrd="0" presId="urn:microsoft.com/office/officeart/2005/8/layout/vList6"/>
    <dgm:cxn modelId="{C30FFEB9-0C4E-4C09-ACBF-011114645140}" type="presParOf" srcId="{A0F99892-ABEB-464C-8F3C-2DAFF7647E09}" destId="{D4A87D83-4A4D-43E9-A399-47E4033BC526}" srcOrd="2" destOrd="0" presId="urn:microsoft.com/office/officeart/2005/8/layout/vList6"/>
    <dgm:cxn modelId="{866D5F18-3F79-4470-8ACE-D029FC2B263D}" type="presParOf" srcId="{D4A87D83-4A4D-43E9-A399-47E4033BC526}" destId="{8ECD2656-2DC6-4347-88D6-D1E9B1A22B3F}" srcOrd="0" destOrd="0" presId="urn:microsoft.com/office/officeart/2005/8/layout/vList6"/>
    <dgm:cxn modelId="{7559449E-8857-4492-AC86-B73D6E1F4A14}" type="presParOf" srcId="{D4A87D83-4A4D-43E9-A399-47E4033BC526}" destId="{A21C2BFC-8987-489B-88A4-98C45DE9F716}" srcOrd="1" destOrd="0" presId="urn:microsoft.com/office/officeart/2005/8/layout/vList6"/>
    <dgm:cxn modelId="{01D61977-595D-4905-A3D4-49E0261045E7}" type="presParOf" srcId="{A0F99892-ABEB-464C-8F3C-2DAFF7647E09}" destId="{2ECE1B70-D584-47F9-84B5-34184AFD418A}" srcOrd="3" destOrd="0" presId="urn:microsoft.com/office/officeart/2005/8/layout/vList6"/>
    <dgm:cxn modelId="{7B46A6F2-B506-4052-820A-C3941AB9B954}" type="presParOf" srcId="{A0F99892-ABEB-464C-8F3C-2DAFF7647E09}" destId="{943BC53A-5C9B-411A-96E8-B856F22277A5}" srcOrd="4" destOrd="0" presId="urn:microsoft.com/office/officeart/2005/8/layout/vList6"/>
    <dgm:cxn modelId="{4AF39A14-3A77-4A9A-8EF5-2465AC75463F}" type="presParOf" srcId="{943BC53A-5C9B-411A-96E8-B856F22277A5}" destId="{C3E692C8-33A0-4A00-9233-F80ABA3E8952}" srcOrd="0" destOrd="0" presId="urn:microsoft.com/office/officeart/2005/8/layout/vList6"/>
    <dgm:cxn modelId="{F35FDFE7-4C02-4889-889A-9C18DD72340A}" type="presParOf" srcId="{943BC53A-5C9B-411A-96E8-B856F22277A5}" destId="{2A91D7E7-F3B5-4117-95F1-2B41E8CCCDA7}" srcOrd="1" destOrd="0" presId="urn:microsoft.com/office/officeart/2005/8/layout/vList6"/>
    <dgm:cxn modelId="{51B1E8EB-B3AE-4B2F-B1F9-086DE44AD433}" type="presParOf" srcId="{A0F99892-ABEB-464C-8F3C-2DAFF7647E09}" destId="{627DEA99-5B38-4AEA-8406-DE61C996D7E0}" srcOrd="5" destOrd="0" presId="urn:microsoft.com/office/officeart/2005/8/layout/vList6"/>
    <dgm:cxn modelId="{08A963E9-783F-491F-BAD9-16FC5ACB8AFD}" type="presParOf" srcId="{A0F99892-ABEB-464C-8F3C-2DAFF7647E09}" destId="{E6DD87F6-215C-436D-91F3-388A27773349}" srcOrd="6" destOrd="0" presId="urn:microsoft.com/office/officeart/2005/8/layout/vList6"/>
    <dgm:cxn modelId="{9FD42DE4-01EB-41AD-A21A-A46B8CAB718E}" type="presParOf" srcId="{E6DD87F6-215C-436D-91F3-388A27773349}" destId="{A3AB2673-33F4-48CB-8097-EA7212BC202A}" srcOrd="0" destOrd="0" presId="urn:microsoft.com/office/officeart/2005/8/layout/vList6"/>
    <dgm:cxn modelId="{7854968E-CF90-4986-96D4-ABA71EABC504}" type="presParOf" srcId="{E6DD87F6-215C-436D-91F3-388A27773349}" destId="{06A7114C-00B1-4368-85B4-144A7DDE687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5E6F86A-4E95-458E-8F64-6CD5A3C64FD1}" type="doc">
      <dgm:prSet loTypeId="urn:microsoft.com/office/officeart/2008/layout/VerticalCurvedList" loCatId="list" qsTypeId="urn:microsoft.com/office/officeart/2005/8/quickstyle/3d2" qsCatId="3D" csTypeId="urn:microsoft.com/office/officeart/2005/8/colors/accent3_4" csCatId="accent3" phldr="1"/>
      <dgm:spPr/>
      <dgm:t>
        <a:bodyPr/>
        <a:lstStyle/>
        <a:p>
          <a:endParaRPr lang="tr-TR"/>
        </a:p>
      </dgm:t>
    </dgm:pt>
    <dgm:pt modelId="{5EA195F5-22F0-4854-86CA-85B22C38D18E}">
      <dgm:prSet phldrT="[Metin]" custT="1"/>
      <dgm:spPr/>
      <dgm:t>
        <a:bodyPr/>
        <a:lstStyle/>
        <a:p>
          <a:r>
            <a:rPr lang="tr-T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Gerçek deneyimler kullanın.</a:t>
          </a:r>
          <a:endParaRPr lang="tr-TR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85DB7465-3C82-4139-A153-E58A8066D466}" type="parTrans" cxnId="{FF24EA32-EE81-49A7-A3FF-14A1BB997579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BC8FB44A-42DF-4B0C-8A75-714F12ABF60A}" type="sibTrans" cxnId="{FF24EA32-EE81-49A7-A3FF-14A1BB997579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23476C4B-166C-4300-8832-355B563676A4}">
      <dgm:prSet phldrT="[Metin]" custT="1"/>
      <dgm:spPr/>
      <dgm:t>
        <a:bodyPr/>
        <a:lstStyle/>
        <a:p>
          <a:r>
            <a:rPr lang="tr-T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İşitme yetersizliği olan kişilerden rol modelleri sağlayın.</a:t>
          </a:r>
          <a:endParaRPr lang="tr-TR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F130F4AB-99C9-437E-9B9E-649725109024}" type="parTrans" cxnId="{2C4225FD-1E39-4DF3-814E-6B178F92F2A9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B1BA172E-F76D-48E5-9A5C-126ED3E541CF}" type="sibTrans" cxnId="{2C4225FD-1E39-4DF3-814E-6B178F92F2A9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0F480262-B9ED-44EB-9471-453659E665E6}">
      <dgm:prSet phldrT="[Metin]" custT="1"/>
      <dgm:spPr/>
      <dgm:t>
        <a:bodyPr/>
        <a:lstStyle/>
        <a:p>
          <a:r>
            <a:rPr lang="tr-T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İşitme yetersizliği hakkında öğretim yapın.</a:t>
          </a:r>
          <a:endParaRPr lang="tr-TR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B3F482BD-C8E5-4ABB-96D0-029353CED60D}" type="parTrans" cxnId="{3C3A4C6E-2D3C-4D89-BC11-F777FB4E4D9B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C3AE2A58-C71C-4BC2-BF8B-07B95016F930}" type="sibTrans" cxnId="{3C3A4C6E-2D3C-4D89-BC11-F777FB4E4D9B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23B28F1F-10D3-4DC5-A398-6BC75FE4E056}">
      <dgm:prSet phldrT="[Metin]" custT="1"/>
      <dgm:spPr/>
      <dgm:t>
        <a:bodyPr/>
        <a:lstStyle/>
        <a:p>
          <a:r>
            <a:rPr lang="tr-T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Sözcük bilgisi gelişimini bütünleştirin.</a:t>
          </a:r>
          <a:endParaRPr lang="tr-TR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97E6E471-AEF2-46A6-B222-58527E78EF2A}" type="parTrans" cxnId="{2C8F1EAA-F23F-4FEE-9DA1-D0992D09F7EC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641BD3AA-C52D-40C3-840A-345BE752E210}" type="sibTrans" cxnId="{2C8F1EAA-F23F-4FEE-9DA1-D0992D09F7EC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AECE7634-B2C9-42E2-919A-34A3FAC0A2CB}">
      <dgm:prSet phldrT="[Metin]" custT="1"/>
      <dgm:spPr/>
      <dgm:t>
        <a:bodyPr/>
        <a:lstStyle/>
        <a:p>
          <a:r>
            <a:rPr lang="tr-T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Kendini ifade etmesi için fırsatlar yaratın.</a:t>
          </a:r>
          <a:endParaRPr lang="tr-TR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70E441FF-DB0E-4DD9-A600-651FEB6D82AF}" type="parTrans" cxnId="{84235D11-E178-4591-A32B-2F8AA81E774C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91A170E5-DE53-4541-8725-BCE054C07CC9}" type="sibTrans" cxnId="{84235D11-E178-4591-A32B-2F8AA81E774C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ADEA594D-20E3-4F67-81F8-4949A694667D}" type="pres">
      <dgm:prSet presAssocID="{E5E6F86A-4E95-458E-8F64-6CD5A3C64FD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A5D51496-37B0-479F-9A0E-D51A07176D92}" type="pres">
      <dgm:prSet presAssocID="{E5E6F86A-4E95-458E-8F64-6CD5A3C64FD1}" presName="Name1" presStyleCnt="0"/>
      <dgm:spPr/>
      <dgm:t>
        <a:bodyPr/>
        <a:lstStyle/>
        <a:p>
          <a:endParaRPr lang="tr-TR"/>
        </a:p>
      </dgm:t>
    </dgm:pt>
    <dgm:pt modelId="{8A02DB50-30D2-4C4B-AE9F-B3FD9A48F7D5}" type="pres">
      <dgm:prSet presAssocID="{E5E6F86A-4E95-458E-8F64-6CD5A3C64FD1}" presName="cycle" presStyleCnt="0"/>
      <dgm:spPr/>
      <dgm:t>
        <a:bodyPr/>
        <a:lstStyle/>
        <a:p>
          <a:endParaRPr lang="tr-TR"/>
        </a:p>
      </dgm:t>
    </dgm:pt>
    <dgm:pt modelId="{169EDEC2-18DA-43BB-B3E8-28EBD012CD98}" type="pres">
      <dgm:prSet presAssocID="{E5E6F86A-4E95-458E-8F64-6CD5A3C64FD1}" presName="srcNode" presStyleLbl="node1" presStyleIdx="0" presStyleCnt="5"/>
      <dgm:spPr/>
      <dgm:t>
        <a:bodyPr/>
        <a:lstStyle/>
        <a:p>
          <a:endParaRPr lang="tr-TR"/>
        </a:p>
      </dgm:t>
    </dgm:pt>
    <dgm:pt modelId="{B9D21561-A076-4EF9-BFEE-F0E827217381}" type="pres">
      <dgm:prSet presAssocID="{E5E6F86A-4E95-458E-8F64-6CD5A3C64FD1}" presName="conn" presStyleLbl="parChTrans1D2" presStyleIdx="0" presStyleCnt="1"/>
      <dgm:spPr/>
      <dgm:t>
        <a:bodyPr/>
        <a:lstStyle/>
        <a:p>
          <a:endParaRPr lang="tr-TR"/>
        </a:p>
      </dgm:t>
    </dgm:pt>
    <dgm:pt modelId="{5F4235F5-98BD-4F70-A078-686E6EF84C6D}" type="pres">
      <dgm:prSet presAssocID="{E5E6F86A-4E95-458E-8F64-6CD5A3C64FD1}" presName="extraNode" presStyleLbl="node1" presStyleIdx="0" presStyleCnt="5"/>
      <dgm:spPr/>
      <dgm:t>
        <a:bodyPr/>
        <a:lstStyle/>
        <a:p>
          <a:endParaRPr lang="tr-TR"/>
        </a:p>
      </dgm:t>
    </dgm:pt>
    <dgm:pt modelId="{78554C61-17AB-4604-A506-34E4A4C96013}" type="pres">
      <dgm:prSet presAssocID="{E5E6F86A-4E95-458E-8F64-6CD5A3C64FD1}" presName="dstNode" presStyleLbl="node1" presStyleIdx="0" presStyleCnt="5"/>
      <dgm:spPr/>
      <dgm:t>
        <a:bodyPr/>
        <a:lstStyle/>
        <a:p>
          <a:endParaRPr lang="tr-TR"/>
        </a:p>
      </dgm:t>
    </dgm:pt>
    <dgm:pt modelId="{E74CB3F9-17C4-419E-997B-5B3F44090D03}" type="pres">
      <dgm:prSet presAssocID="{5EA195F5-22F0-4854-86CA-85B22C38D18E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BBDB187-18E7-4069-A6A9-E47DE091A2FA}" type="pres">
      <dgm:prSet presAssocID="{5EA195F5-22F0-4854-86CA-85B22C38D18E}" presName="accent_1" presStyleCnt="0"/>
      <dgm:spPr/>
      <dgm:t>
        <a:bodyPr/>
        <a:lstStyle/>
        <a:p>
          <a:endParaRPr lang="tr-TR"/>
        </a:p>
      </dgm:t>
    </dgm:pt>
    <dgm:pt modelId="{D994C27A-5738-49DE-8EF8-939251551E68}" type="pres">
      <dgm:prSet presAssocID="{5EA195F5-22F0-4854-86CA-85B22C38D18E}" presName="accentRepeatNode" presStyleLbl="solidFgAcc1" presStyleIdx="0" presStyleCnt="5"/>
      <dgm:spPr>
        <a:prstGeom prst="star5">
          <a:avLst/>
        </a:prstGeom>
      </dgm:spPr>
      <dgm:t>
        <a:bodyPr/>
        <a:lstStyle/>
        <a:p>
          <a:endParaRPr lang="tr-TR"/>
        </a:p>
      </dgm:t>
    </dgm:pt>
    <dgm:pt modelId="{B65D0DF8-B748-4747-B9F9-5D76F095203A}" type="pres">
      <dgm:prSet presAssocID="{23B28F1F-10D3-4DC5-A398-6BC75FE4E056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24EE482-AF57-4BF8-991E-25A15D68BDB4}" type="pres">
      <dgm:prSet presAssocID="{23B28F1F-10D3-4DC5-A398-6BC75FE4E056}" presName="accent_2" presStyleCnt="0"/>
      <dgm:spPr/>
      <dgm:t>
        <a:bodyPr/>
        <a:lstStyle/>
        <a:p>
          <a:endParaRPr lang="tr-TR"/>
        </a:p>
      </dgm:t>
    </dgm:pt>
    <dgm:pt modelId="{BA945D69-5298-46E4-A834-E8DA2FAB4DC9}" type="pres">
      <dgm:prSet presAssocID="{23B28F1F-10D3-4DC5-A398-6BC75FE4E056}" presName="accentRepeatNode" presStyleLbl="solidFgAcc1" presStyleIdx="1" presStyleCnt="5"/>
      <dgm:spPr>
        <a:prstGeom prst="star5">
          <a:avLst/>
        </a:prstGeom>
      </dgm:spPr>
      <dgm:t>
        <a:bodyPr/>
        <a:lstStyle/>
        <a:p>
          <a:endParaRPr lang="tr-TR"/>
        </a:p>
      </dgm:t>
    </dgm:pt>
    <dgm:pt modelId="{4C89203D-B2CD-46E4-8291-B47507C88959}" type="pres">
      <dgm:prSet presAssocID="{AECE7634-B2C9-42E2-919A-34A3FAC0A2CB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7C0E995-A785-4F29-8DAD-630D9BA4ED40}" type="pres">
      <dgm:prSet presAssocID="{AECE7634-B2C9-42E2-919A-34A3FAC0A2CB}" presName="accent_3" presStyleCnt="0"/>
      <dgm:spPr/>
      <dgm:t>
        <a:bodyPr/>
        <a:lstStyle/>
        <a:p>
          <a:endParaRPr lang="tr-TR"/>
        </a:p>
      </dgm:t>
    </dgm:pt>
    <dgm:pt modelId="{8E95545A-999A-44B2-AAA3-14511237E3D8}" type="pres">
      <dgm:prSet presAssocID="{AECE7634-B2C9-42E2-919A-34A3FAC0A2CB}" presName="accentRepeatNode" presStyleLbl="solidFgAcc1" presStyleIdx="2" presStyleCnt="5"/>
      <dgm:spPr>
        <a:prstGeom prst="star5">
          <a:avLst/>
        </a:prstGeom>
      </dgm:spPr>
      <dgm:t>
        <a:bodyPr/>
        <a:lstStyle/>
        <a:p>
          <a:endParaRPr lang="tr-TR"/>
        </a:p>
      </dgm:t>
    </dgm:pt>
    <dgm:pt modelId="{7C71E519-D50C-4D53-844C-96F24DCD468F}" type="pres">
      <dgm:prSet presAssocID="{23476C4B-166C-4300-8832-355B563676A4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8134876-2110-4F71-BF0E-AFCEDD882C44}" type="pres">
      <dgm:prSet presAssocID="{23476C4B-166C-4300-8832-355B563676A4}" presName="accent_4" presStyleCnt="0"/>
      <dgm:spPr/>
      <dgm:t>
        <a:bodyPr/>
        <a:lstStyle/>
        <a:p>
          <a:endParaRPr lang="tr-TR"/>
        </a:p>
      </dgm:t>
    </dgm:pt>
    <dgm:pt modelId="{48968A8B-C920-433E-9D5D-419A6D3CF085}" type="pres">
      <dgm:prSet presAssocID="{23476C4B-166C-4300-8832-355B563676A4}" presName="accentRepeatNode" presStyleLbl="solidFgAcc1" presStyleIdx="3" presStyleCnt="5"/>
      <dgm:spPr>
        <a:prstGeom prst="star5">
          <a:avLst/>
        </a:prstGeom>
      </dgm:spPr>
      <dgm:t>
        <a:bodyPr/>
        <a:lstStyle/>
        <a:p>
          <a:endParaRPr lang="tr-TR"/>
        </a:p>
      </dgm:t>
    </dgm:pt>
    <dgm:pt modelId="{BEB544F7-5C1B-4AA3-895B-1B1F40FFC335}" type="pres">
      <dgm:prSet presAssocID="{0F480262-B9ED-44EB-9471-453659E665E6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0073C93-CC0D-49C2-A8A7-ED45C1AE161B}" type="pres">
      <dgm:prSet presAssocID="{0F480262-B9ED-44EB-9471-453659E665E6}" presName="accent_5" presStyleCnt="0"/>
      <dgm:spPr/>
      <dgm:t>
        <a:bodyPr/>
        <a:lstStyle/>
        <a:p>
          <a:endParaRPr lang="tr-TR"/>
        </a:p>
      </dgm:t>
    </dgm:pt>
    <dgm:pt modelId="{0B7EF461-DC33-4DCF-9711-DC78189D85C3}" type="pres">
      <dgm:prSet presAssocID="{0F480262-B9ED-44EB-9471-453659E665E6}" presName="accentRepeatNode" presStyleLbl="solidFgAcc1" presStyleIdx="4" presStyleCnt="5"/>
      <dgm:spPr>
        <a:prstGeom prst="star5">
          <a:avLst/>
        </a:prstGeom>
      </dgm:spPr>
      <dgm:t>
        <a:bodyPr/>
        <a:lstStyle/>
        <a:p>
          <a:endParaRPr lang="tr-TR"/>
        </a:p>
      </dgm:t>
    </dgm:pt>
  </dgm:ptLst>
  <dgm:cxnLst>
    <dgm:cxn modelId="{2C4225FD-1E39-4DF3-814E-6B178F92F2A9}" srcId="{E5E6F86A-4E95-458E-8F64-6CD5A3C64FD1}" destId="{23476C4B-166C-4300-8832-355B563676A4}" srcOrd="3" destOrd="0" parTransId="{F130F4AB-99C9-437E-9B9E-649725109024}" sibTransId="{B1BA172E-F76D-48E5-9A5C-126ED3E541CF}"/>
    <dgm:cxn modelId="{3694557A-E3E1-4610-97EE-46BF1AD374B8}" type="presOf" srcId="{23476C4B-166C-4300-8832-355B563676A4}" destId="{7C71E519-D50C-4D53-844C-96F24DCD468F}" srcOrd="0" destOrd="0" presId="urn:microsoft.com/office/officeart/2008/layout/VerticalCurvedList"/>
    <dgm:cxn modelId="{14314935-CA56-475D-BBB8-97BD1F4D6BFA}" type="presOf" srcId="{23B28F1F-10D3-4DC5-A398-6BC75FE4E056}" destId="{B65D0DF8-B748-4747-B9F9-5D76F095203A}" srcOrd="0" destOrd="0" presId="urn:microsoft.com/office/officeart/2008/layout/VerticalCurvedList"/>
    <dgm:cxn modelId="{84235D11-E178-4591-A32B-2F8AA81E774C}" srcId="{E5E6F86A-4E95-458E-8F64-6CD5A3C64FD1}" destId="{AECE7634-B2C9-42E2-919A-34A3FAC0A2CB}" srcOrd="2" destOrd="0" parTransId="{70E441FF-DB0E-4DD9-A600-651FEB6D82AF}" sibTransId="{91A170E5-DE53-4541-8725-BCE054C07CC9}"/>
    <dgm:cxn modelId="{2C8F1EAA-F23F-4FEE-9DA1-D0992D09F7EC}" srcId="{E5E6F86A-4E95-458E-8F64-6CD5A3C64FD1}" destId="{23B28F1F-10D3-4DC5-A398-6BC75FE4E056}" srcOrd="1" destOrd="0" parTransId="{97E6E471-AEF2-46A6-B222-58527E78EF2A}" sibTransId="{641BD3AA-C52D-40C3-840A-345BE752E210}"/>
    <dgm:cxn modelId="{281155DA-449D-45AC-BD60-5955BD3CDAEA}" type="presOf" srcId="{AECE7634-B2C9-42E2-919A-34A3FAC0A2CB}" destId="{4C89203D-B2CD-46E4-8291-B47507C88959}" srcOrd="0" destOrd="0" presId="urn:microsoft.com/office/officeart/2008/layout/VerticalCurvedList"/>
    <dgm:cxn modelId="{65611640-6983-4152-B72E-03E8E3A24A5D}" type="presOf" srcId="{E5E6F86A-4E95-458E-8F64-6CD5A3C64FD1}" destId="{ADEA594D-20E3-4F67-81F8-4949A694667D}" srcOrd="0" destOrd="0" presId="urn:microsoft.com/office/officeart/2008/layout/VerticalCurvedList"/>
    <dgm:cxn modelId="{3C3A4C6E-2D3C-4D89-BC11-F777FB4E4D9B}" srcId="{E5E6F86A-4E95-458E-8F64-6CD5A3C64FD1}" destId="{0F480262-B9ED-44EB-9471-453659E665E6}" srcOrd="4" destOrd="0" parTransId="{B3F482BD-C8E5-4ABB-96D0-029353CED60D}" sibTransId="{C3AE2A58-C71C-4BC2-BF8B-07B95016F930}"/>
    <dgm:cxn modelId="{FF24EA32-EE81-49A7-A3FF-14A1BB997579}" srcId="{E5E6F86A-4E95-458E-8F64-6CD5A3C64FD1}" destId="{5EA195F5-22F0-4854-86CA-85B22C38D18E}" srcOrd="0" destOrd="0" parTransId="{85DB7465-3C82-4139-A153-E58A8066D466}" sibTransId="{BC8FB44A-42DF-4B0C-8A75-714F12ABF60A}"/>
    <dgm:cxn modelId="{C38D1CAC-4396-4228-8420-7993A5D92498}" type="presOf" srcId="{5EA195F5-22F0-4854-86CA-85B22C38D18E}" destId="{E74CB3F9-17C4-419E-997B-5B3F44090D03}" srcOrd="0" destOrd="0" presId="urn:microsoft.com/office/officeart/2008/layout/VerticalCurvedList"/>
    <dgm:cxn modelId="{68C2D040-8B20-42CB-8821-1D4F180081AB}" type="presOf" srcId="{0F480262-B9ED-44EB-9471-453659E665E6}" destId="{BEB544F7-5C1B-4AA3-895B-1B1F40FFC335}" srcOrd="0" destOrd="0" presId="urn:microsoft.com/office/officeart/2008/layout/VerticalCurvedList"/>
    <dgm:cxn modelId="{3B4EC526-7E0E-411B-8906-C199BC353451}" type="presOf" srcId="{BC8FB44A-42DF-4B0C-8A75-714F12ABF60A}" destId="{B9D21561-A076-4EF9-BFEE-F0E827217381}" srcOrd="0" destOrd="0" presId="urn:microsoft.com/office/officeart/2008/layout/VerticalCurvedList"/>
    <dgm:cxn modelId="{0CF979DE-2671-43C9-B3A2-0066FBFEFCFD}" type="presParOf" srcId="{ADEA594D-20E3-4F67-81F8-4949A694667D}" destId="{A5D51496-37B0-479F-9A0E-D51A07176D92}" srcOrd="0" destOrd="0" presId="urn:microsoft.com/office/officeart/2008/layout/VerticalCurvedList"/>
    <dgm:cxn modelId="{26A07CE0-0C0E-4834-A211-CD7860606EED}" type="presParOf" srcId="{A5D51496-37B0-479F-9A0E-D51A07176D92}" destId="{8A02DB50-30D2-4C4B-AE9F-B3FD9A48F7D5}" srcOrd="0" destOrd="0" presId="urn:microsoft.com/office/officeart/2008/layout/VerticalCurvedList"/>
    <dgm:cxn modelId="{D94FF693-4E13-4FAF-B3BD-AB8E61B3052E}" type="presParOf" srcId="{8A02DB50-30D2-4C4B-AE9F-B3FD9A48F7D5}" destId="{169EDEC2-18DA-43BB-B3E8-28EBD012CD98}" srcOrd="0" destOrd="0" presId="urn:microsoft.com/office/officeart/2008/layout/VerticalCurvedList"/>
    <dgm:cxn modelId="{E28EC1D2-F60C-4DF3-9BCA-5995F5E2EE80}" type="presParOf" srcId="{8A02DB50-30D2-4C4B-AE9F-B3FD9A48F7D5}" destId="{B9D21561-A076-4EF9-BFEE-F0E827217381}" srcOrd="1" destOrd="0" presId="urn:microsoft.com/office/officeart/2008/layout/VerticalCurvedList"/>
    <dgm:cxn modelId="{53A7CE3E-088B-4F66-B5E8-73CCA48FF7FB}" type="presParOf" srcId="{8A02DB50-30D2-4C4B-AE9F-B3FD9A48F7D5}" destId="{5F4235F5-98BD-4F70-A078-686E6EF84C6D}" srcOrd="2" destOrd="0" presId="urn:microsoft.com/office/officeart/2008/layout/VerticalCurvedList"/>
    <dgm:cxn modelId="{0F3C42C2-B864-47CD-BCF0-E9E355FB1EF5}" type="presParOf" srcId="{8A02DB50-30D2-4C4B-AE9F-B3FD9A48F7D5}" destId="{78554C61-17AB-4604-A506-34E4A4C96013}" srcOrd="3" destOrd="0" presId="urn:microsoft.com/office/officeart/2008/layout/VerticalCurvedList"/>
    <dgm:cxn modelId="{5D79492F-4080-4A9E-B817-71DF00482577}" type="presParOf" srcId="{A5D51496-37B0-479F-9A0E-D51A07176D92}" destId="{E74CB3F9-17C4-419E-997B-5B3F44090D03}" srcOrd="1" destOrd="0" presId="urn:microsoft.com/office/officeart/2008/layout/VerticalCurvedList"/>
    <dgm:cxn modelId="{6DCE028A-2F7D-4D64-A205-B0C37C3FEFFD}" type="presParOf" srcId="{A5D51496-37B0-479F-9A0E-D51A07176D92}" destId="{BBBDB187-18E7-4069-A6A9-E47DE091A2FA}" srcOrd="2" destOrd="0" presId="urn:microsoft.com/office/officeart/2008/layout/VerticalCurvedList"/>
    <dgm:cxn modelId="{35B6B52C-B669-4F20-B529-03E00A61E897}" type="presParOf" srcId="{BBBDB187-18E7-4069-A6A9-E47DE091A2FA}" destId="{D994C27A-5738-49DE-8EF8-939251551E68}" srcOrd="0" destOrd="0" presId="urn:microsoft.com/office/officeart/2008/layout/VerticalCurvedList"/>
    <dgm:cxn modelId="{FFBC0FF2-4768-4516-8239-5D02836226E4}" type="presParOf" srcId="{A5D51496-37B0-479F-9A0E-D51A07176D92}" destId="{B65D0DF8-B748-4747-B9F9-5D76F095203A}" srcOrd="3" destOrd="0" presId="urn:microsoft.com/office/officeart/2008/layout/VerticalCurvedList"/>
    <dgm:cxn modelId="{014715C2-6D49-4EC5-BEAF-372CBFF8031D}" type="presParOf" srcId="{A5D51496-37B0-479F-9A0E-D51A07176D92}" destId="{724EE482-AF57-4BF8-991E-25A15D68BDB4}" srcOrd="4" destOrd="0" presId="urn:microsoft.com/office/officeart/2008/layout/VerticalCurvedList"/>
    <dgm:cxn modelId="{9BE7FF81-15C6-41EF-B65A-97E7F9EAC327}" type="presParOf" srcId="{724EE482-AF57-4BF8-991E-25A15D68BDB4}" destId="{BA945D69-5298-46E4-A834-E8DA2FAB4DC9}" srcOrd="0" destOrd="0" presId="urn:microsoft.com/office/officeart/2008/layout/VerticalCurvedList"/>
    <dgm:cxn modelId="{88FC5E4C-597D-46FC-BFCA-535B24133B43}" type="presParOf" srcId="{A5D51496-37B0-479F-9A0E-D51A07176D92}" destId="{4C89203D-B2CD-46E4-8291-B47507C88959}" srcOrd="5" destOrd="0" presId="urn:microsoft.com/office/officeart/2008/layout/VerticalCurvedList"/>
    <dgm:cxn modelId="{8EA7BBC1-CE93-4D2C-8D67-C36018555FE1}" type="presParOf" srcId="{A5D51496-37B0-479F-9A0E-D51A07176D92}" destId="{E7C0E995-A785-4F29-8DAD-630D9BA4ED40}" srcOrd="6" destOrd="0" presId="urn:microsoft.com/office/officeart/2008/layout/VerticalCurvedList"/>
    <dgm:cxn modelId="{0E5E8798-04D5-4E1C-AF94-26AFD4DC99A2}" type="presParOf" srcId="{E7C0E995-A785-4F29-8DAD-630D9BA4ED40}" destId="{8E95545A-999A-44B2-AAA3-14511237E3D8}" srcOrd="0" destOrd="0" presId="urn:microsoft.com/office/officeart/2008/layout/VerticalCurvedList"/>
    <dgm:cxn modelId="{00972B22-E833-4010-9FA1-FC3912DCE1D0}" type="presParOf" srcId="{A5D51496-37B0-479F-9A0E-D51A07176D92}" destId="{7C71E519-D50C-4D53-844C-96F24DCD468F}" srcOrd="7" destOrd="0" presId="urn:microsoft.com/office/officeart/2008/layout/VerticalCurvedList"/>
    <dgm:cxn modelId="{B27FB448-2AC8-4386-9140-20485DCE6529}" type="presParOf" srcId="{A5D51496-37B0-479F-9A0E-D51A07176D92}" destId="{E8134876-2110-4F71-BF0E-AFCEDD882C44}" srcOrd="8" destOrd="0" presId="urn:microsoft.com/office/officeart/2008/layout/VerticalCurvedList"/>
    <dgm:cxn modelId="{27235689-465E-4226-B895-FC5B580A5616}" type="presParOf" srcId="{E8134876-2110-4F71-BF0E-AFCEDD882C44}" destId="{48968A8B-C920-433E-9D5D-419A6D3CF085}" srcOrd="0" destOrd="0" presId="urn:microsoft.com/office/officeart/2008/layout/VerticalCurvedList"/>
    <dgm:cxn modelId="{15626775-3EDE-4565-BE49-319A54F1295C}" type="presParOf" srcId="{A5D51496-37B0-479F-9A0E-D51A07176D92}" destId="{BEB544F7-5C1B-4AA3-895B-1B1F40FFC335}" srcOrd="9" destOrd="0" presId="urn:microsoft.com/office/officeart/2008/layout/VerticalCurvedList"/>
    <dgm:cxn modelId="{65D87E97-D9F3-4AB2-8ABC-07A86327464C}" type="presParOf" srcId="{A5D51496-37B0-479F-9A0E-D51A07176D92}" destId="{A0073C93-CC0D-49C2-A8A7-ED45C1AE161B}" srcOrd="10" destOrd="0" presId="urn:microsoft.com/office/officeart/2008/layout/VerticalCurvedList"/>
    <dgm:cxn modelId="{7C9D03B5-7DD9-4D24-91F7-C31BB4C6CAD2}" type="presParOf" srcId="{A0073C93-CC0D-49C2-A8A7-ED45C1AE161B}" destId="{0B7EF461-DC33-4DCF-9711-DC78189D85C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F089F87-3494-43EF-B58A-B420DB643FAA}" type="doc">
      <dgm:prSet loTypeId="urn:microsoft.com/office/officeart/2005/8/layout/target3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FC1BF494-AB8C-4C28-8704-EC53F55C8DD2}">
      <dgm:prSet phldrT="[Metin]" custT="1"/>
      <dgm:spPr/>
      <dgm:t>
        <a:bodyPr/>
        <a:lstStyle/>
        <a:p>
          <a:r>
            <a:rPr lang="tr-T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GEÇİŞ PLANLAMA</a:t>
          </a:r>
          <a:endParaRPr lang="tr-TR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9DC21F53-BCAF-470D-BE5D-F988CDB1DD53}" type="parTrans" cxnId="{8425A142-1132-45F3-A704-45457E3251BE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6AC7D306-FDF1-4594-AE4C-65DE65FFE4C6}" type="sibTrans" cxnId="{8425A142-1132-45F3-A704-45457E3251BE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1D8EE220-957D-4046-A0AE-381C5CE2AD43}">
      <dgm:prSet phldrT="[Metin]" custT="1"/>
      <dgm:spPr/>
      <dgm:t>
        <a:bodyPr/>
        <a:lstStyle/>
        <a:p>
          <a:r>
            <a:rPr lang="tr-T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Öğrencilerin ilgi ve yeteneklerini belirleyin ve onlara uygun işyerleri araştırın, finans kaynakları ayarlayın.</a:t>
          </a:r>
          <a:endParaRPr lang="tr-TR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34B08830-FDE6-449F-8727-627B0988C2B2}" type="parTrans" cxnId="{3E8A2864-067F-47B4-8D99-8B54B073EDD3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0120684C-7F15-4DAD-A856-CA0F21C5D6C2}" type="sibTrans" cxnId="{3E8A2864-067F-47B4-8D99-8B54B073EDD3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3EF55EDD-021C-48B9-B35F-5B29582B3F79}">
      <dgm:prSet phldrT="[Metin]" custT="1"/>
      <dgm:spPr/>
      <dgm:t>
        <a:bodyPr/>
        <a:lstStyle/>
        <a:p>
          <a:r>
            <a:rPr lang="tr-T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ORTAÖĞRETİM SONRASI EĞİTİM</a:t>
          </a:r>
          <a:endParaRPr lang="tr-TR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A463696A-82DF-4B03-AEC0-2D42C92CAD71}" type="parTrans" cxnId="{FB073806-9F88-4166-9408-6181F3EDAF3A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B29DAFBD-2A0D-45F9-BCB8-8806EE064357}" type="sibTrans" cxnId="{FB073806-9F88-4166-9408-6181F3EDAF3A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78643BEF-D4C9-4E76-8245-356BCD1D834C}">
      <dgm:prSet phldrT="[Metin]" custT="1"/>
      <dgm:spPr/>
      <dgm:t>
        <a:bodyPr/>
        <a:lstStyle/>
        <a:p>
          <a:r>
            <a:rPr lang="tr-T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Danışman, rehber eğitimci gibi kişiler öğrencilere gerekli eğitim ve desteği sağlarlar.</a:t>
          </a:r>
          <a:endParaRPr lang="tr-TR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85202E6C-0E4A-4ECE-93E7-66DB657E829C}" type="parTrans" cxnId="{EC3D3A93-E619-4C21-9224-12C632CE7545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698A0AC3-BE6C-4DDD-8CF5-DB3DDC5D4BC8}" type="sibTrans" cxnId="{EC3D3A93-E619-4C21-9224-12C632CE7545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383DE290-39A1-4ABA-8A71-EDFF802F237D}" type="pres">
      <dgm:prSet presAssocID="{0F089F87-3494-43EF-B58A-B420DB643FA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3F2A0F2-1AD2-41CC-9FF7-A595D1714748}" type="pres">
      <dgm:prSet presAssocID="{FC1BF494-AB8C-4C28-8704-EC53F55C8DD2}" presName="circle1" presStyleLbl="node1" presStyleIdx="0" presStyleCnt="2"/>
      <dgm:spPr/>
    </dgm:pt>
    <dgm:pt modelId="{D56FC973-4912-48D9-84E7-6F60BF644CAE}" type="pres">
      <dgm:prSet presAssocID="{FC1BF494-AB8C-4C28-8704-EC53F55C8DD2}" presName="space" presStyleCnt="0"/>
      <dgm:spPr/>
    </dgm:pt>
    <dgm:pt modelId="{C7A69846-FC64-4CF7-8C5D-B55860E3B434}" type="pres">
      <dgm:prSet presAssocID="{FC1BF494-AB8C-4C28-8704-EC53F55C8DD2}" presName="rect1" presStyleLbl="alignAcc1" presStyleIdx="0" presStyleCnt="2"/>
      <dgm:spPr/>
      <dgm:t>
        <a:bodyPr/>
        <a:lstStyle/>
        <a:p>
          <a:endParaRPr lang="tr-TR"/>
        </a:p>
      </dgm:t>
    </dgm:pt>
    <dgm:pt modelId="{B4FE0E8D-6FB5-47D3-B64D-7554AB4583E0}" type="pres">
      <dgm:prSet presAssocID="{3EF55EDD-021C-48B9-B35F-5B29582B3F79}" presName="vertSpace2" presStyleLbl="node1" presStyleIdx="0" presStyleCnt="2"/>
      <dgm:spPr/>
    </dgm:pt>
    <dgm:pt modelId="{EC22AA5F-AD2A-4470-95EE-51FC65BEFD7F}" type="pres">
      <dgm:prSet presAssocID="{3EF55EDD-021C-48B9-B35F-5B29582B3F79}" presName="circle2" presStyleLbl="node1" presStyleIdx="1" presStyleCnt="2"/>
      <dgm:spPr/>
    </dgm:pt>
    <dgm:pt modelId="{C5264534-A601-4C42-96B8-D70EAA5FC0E9}" type="pres">
      <dgm:prSet presAssocID="{3EF55EDD-021C-48B9-B35F-5B29582B3F79}" presName="rect2" presStyleLbl="alignAcc1" presStyleIdx="1" presStyleCnt="2"/>
      <dgm:spPr/>
      <dgm:t>
        <a:bodyPr/>
        <a:lstStyle/>
        <a:p>
          <a:endParaRPr lang="tr-TR"/>
        </a:p>
      </dgm:t>
    </dgm:pt>
    <dgm:pt modelId="{452293E3-E627-4B5D-A07F-A28A342E546F}" type="pres">
      <dgm:prSet presAssocID="{FC1BF494-AB8C-4C28-8704-EC53F55C8DD2}" presName="rect1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010605D-86D8-467B-B399-9FCB9D6D4B02}" type="pres">
      <dgm:prSet presAssocID="{FC1BF494-AB8C-4C28-8704-EC53F55C8DD2}" presName="rect1ChTx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AA707AE-D8CC-4052-AB82-9383A1F4F4B3}" type="pres">
      <dgm:prSet presAssocID="{3EF55EDD-021C-48B9-B35F-5B29582B3F79}" presName="rect2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48857EB-4864-4349-969B-50D87810D4E5}" type="pres">
      <dgm:prSet presAssocID="{3EF55EDD-021C-48B9-B35F-5B29582B3F79}" presName="rect2ChTx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2BA94AB-43B4-4A35-A10A-EDB153F4C2F6}" type="presOf" srcId="{FC1BF494-AB8C-4C28-8704-EC53F55C8DD2}" destId="{C7A69846-FC64-4CF7-8C5D-B55860E3B434}" srcOrd="0" destOrd="0" presId="urn:microsoft.com/office/officeart/2005/8/layout/target3"/>
    <dgm:cxn modelId="{09EC4692-4786-4F28-A247-F7BE531446B0}" type="presOf" srcId="{78643BEF-D4C9-4E76-8245-356BCD1D834C}" destId="{D48857EB-4864-4349-969B-50D87810D4E5}" srcOrd="0" destOrd="0" presId="urn:microsoft.com/office/officeart/2005/8/layout/target3"/>
    <dgm:cxn modelId="{7B134272-24F7-4D64-A447-18391A2406A6}" type="presOf" srcId="{3EF55EDD-021C-48B9-B35F-5B29582B3F79}" destId="{C5264534-A601-4C42-96B8-D70EAA5FC0E9}" srcOrd="0" destOrd="0" presId="urn:microsoft.com/office/officeart/2005/8/layout/target3"/>
    <dgm:cxn modelId="{EC3D3A93-E619-4C21-9224-12C632CE7545}" srcId="{3EF55EDD-021C-48B9-B35F-5B29582B3F79}" destId="{78643BEF-D4C9-4E76-8245-356BCD1D834C}" srcOrd="0" destOrd="0" parTransId="{85202E6C-0E4A-4ECE-93E7-66DB657E829C}" sibTransId="{698A0AC3-BE6C-4DDD-8CF5-DB3DDC5D4BC8}"/>
    <dgm:cxn modelId="{FB073806-9F88-4166-9408-6181F3EDAF3A}" srcId="{0F089F87-3494-43EF-B58A-B420DB643FAA}" destId="{3EF55EDD-021C-48B9-B35F-5B29582B3F79}" srcOrd="1" destOrd="0" parTransId="{A463696A-82DF-4B03-AEC0-2D42C92CAD71}" sibTransId="{B29DAFBD-2A0D-45F9-BCB8-8806EE064357}"/>
    <dgm:cxn modelId="{F0EF8E9A-C160-4C1E-91CA-C84443D3393E}" type="presOf" srcId="{1D8EE220-957D-4046-A0AE-381C5CE2AD43}" destId="{3010605D-86D8-467B-B399-9FCB9D6D4B02}" srcOrd="0" destOrd="0" presId="urn:microsoft.com/office/officeart/2005/8/layout/target3"/>
    <dgm:cxn modelId="{093A460A-D2ED-4752-B480-B12433917073}" type="presOf" srcId="{0F089F87-3494-43EF-B58A-B420DB643FAA}" destId="{383DE290-39A1-4ABA-8A71-EDFF802F237D}" srcOrd="0" destOrd="0" presId="urn:microsoft.com/office/officeart/2005/8/layout/target3"/>
    <dgm:cxn modelId="{841FA52D-3DD7-4362-A590-ABF754690E47}" type="presOf" srcId="{3EF55EDD-021C-48B9-B35F-5B29582B3F79}" destId="{0AA707AE-D8CC-4052-AB82-9383A1F4F4B3}" srcOrd="1" destOrd="0" presId="urn:microsoft.com/office/officeart/2005/8/layout/target3"/>
    <dgm:cxn modelId="{3E8A2864-067F-47B4-8D99-8B54B073EDD3}" srcId="{FC1BF494-AB8C-4C28-8704-EC53F55C8DD2}" destId="{1D8EE220-957D-4046-A0AE-381C5CE2AD43}" srcOrd="0" destOrd="0" parTransId="{34B08830-FDE6-449F-8727-627B0988C2B2}" sibTransId="{0120684C-7F15-4DAD-A856-CA0F21C5D6C2}"/>
    <dgm:cxn modelId="{29922A50-7E29-4EA6-A2A9-1BFAE74C4B63}" type="presOf" srcId="{FC1BF494-AB8C-4C28-8704-EC53F55C8DD2}" destId="{452293E3-E627-4B5D-A07F-A28A342E546F}" srcOrd="1" destOrd="0" presId="urn:microsoft.com/office/officeart/2005/8/layout/target3"/>
    <dgm:cxn modelId="{8425A142-1132-45F3-A704-45457E3251BE}" srcId="{0F089F87-3494-43EF-B58A-B420DB643FAA}" destId="{FC1BF494-AB8C-4C28-8704-EC53F55C8DD2}" srcOrd="0" destOrd="0" parTransId="{9DC21F53-BCAF-470D-BE5D-F988CDB1DD53}" sibTransId="{6AC7D306-FDF1-4594-AE4C-65DE65FFE4C6}"/>
    <dgm:cxn modelId="{F8C5ADB2-D9A3-4004-8BCE-6D614DEECC15}" type="presParOf" srcId="{383DE290-39A1-4ABA-8A71-EDFF802F237D}" destId="{F3F2A0F2-1AD2-41CC-9FF7-A595D1714748}" srcOrd="0" destOrd="0" presId="urn:microsoft.com/office/officeart/2005/8/layout/target3"/>
    <dgm:cxn modelId="{50EAB4E6-A27F-410A-B098-5CAA59755714}" type="presParOf" srcId="{383DE290-39A1-4ABA-8A71-EDFF802F237D}" destId="{D56FC973-4912-48D9-84E7-6F60BF644CAE}" srcOrd="1" destOrd="0" presId="urn:microsoft.com/office/officeart/2005/8/layout/target3"/>
    <dgm:cxn modelId="{74333C09-056B-4964-9871-17F22B009704}" type="presParOf" srcId="{383DE290-39A1-4ABA-8A71-EDFF802F237D}" destId="{C7A69846-FC64-4CF7-8C5D-B55860E3B434}" srcOrd="2" destOrd="0" presId="urn:microsoft.com/office/officeart/2005/8/layout/target3"/>
    <dgm:cxn modelId="{BACB4131-F3F6-4FE7-B1F6-C4818EF10619}" type="presParOf" srcId="{383DE290-39A1-4ABA-8A71-EDFF802F237D}" destId="{B4FE0E8D-6FB5-47D3-B64D-7554AB4583E0}" srcOrd="3" destOrd="0" presId="urn:microsoft.com/office/officeart/2005/8/layout/target3"/>
    <dgm:cxn modelId="{A884BAB1-D8D9-489E-8B87-0AA6E6538835}" type="presParOf" srcId="{383DE290-39A1-4ABA-8A71-EDFF802F237D}" destId="{EC22AA5F-AD2A-4470-95EE-51FC65BEFD7F}" srcOrd="4" destOrd="0" presId="urn:microsoft.com/office/officeart/2005/8/layout/target3"/>
    <dgm:cxn modelId="{E9BE8390-8855-4271-92A6-73E40E8F6750}" type="presParOf" srcId="{383DE290-39A1-4ABA-8A71-EDFF802F237D}" destId="{C5264534-A601-4C42-96B8-D70EAA5FC0E9}" srcOrd="5" destOrd="0" presId="urn:microsoft.com/office/officeart/2005/8/layout/target3"/>
    <dgm:cxn modelId="{9C775E07-C735-4E8F-A8B0-6813A52B908E}" type="presParOf" srcId="{383DE290-39A1-4ABA-8A71-EDFF802F237D}" destId="{452293E3-E627-4B5D-A07F-A28A342E546F}" srcOrd="6" destOrd="0" presId="urn:microsoft.com/office/officeart/2005/8/layout/target3"/>
    <dgm:cxn modelId="{CEA2E0B1-E352-4068-AF5E-18B066022EE4}" type="presParOf" srcId="{383DE290-39A1-4ABA-8A71-EDFF802F237D}" destId="{3010605D-86D8-467B-B399-9FCB9D6D4B02}" srcOrd="7" destOrd="0" presId="urn:microsoft.com/office/officeart/2005/8/layout/target3"/>
    <dgm:cxn modelId="{2788822C-D94F-4D01-9ADE-78F1993E756A}" type="presParOf" srcId="{383DE290-39A1-4ABA-8A71-EDFF802F237D}" destId="{0AA707AE-D8CC-4052-AB82-9383A1F4F4B3}" srcOrd="8" destOrd="0" presId="urn:microsoft.com/office/officeart/2005/8/layout/target3"/>
    <dgm:cxn modelId="{70CC3B8A-0448-40D7-B9C0-21148EAB7051}" type="presParOf" srcId="{383DE290-39A1-4ABA-8A71-EDFF802F237D}" destId="{D48857EB-4864-4349-969B-50D87810D4E5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5E6F86A-4E95-458E-8F64-6CD5A3C64FD1}" type="doc">
      <dgm:prSet loTypeId="urn:microsoft.com/office/officeart/2008/layout/VerticalCurvedList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5EA195F5-22F0-4854-86CA-85B22C38D18E}">
      <dgm:prSet phldrT="[Metin]" custT="1"/>
      <dgm:spPr/>
      <dgm:t>
        <a:bodyPr/>
        <a:lstStyle/>
        <a:p>
          <a:r>
            <a:rPr lang="tr-TR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Öğrenme planı ve zamanı ayarlayın.</a:t>
          </a:r>
          <a:endParaRPr lang="tr-TR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85DB7465-3C82-4139-A153-E58A8066D466}" type="parTrans" cxnId="{FF24EA32-EE81-49A7-A3FF-14A1BB997579}">
      <dgm:prSet/>
      <dgm:spPr/>
      <dgm:t>
        <a:bodyPr/>
        <a:lstStyle/>
        <a:p>
          <a:endParaRPr lang="tr-TR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BC8FB44A-42DF-4B0C-8A75-714F12ABF60A}" type="sibTrans" cxnId="{FF24EA32-EE81-49A7-A3FF-14A1BB997579}">
      <dgm:prSet/>
      <dgm:spPr/>
      <dgm:t>
        <a:bodyPr/>
        <a:lstStyle/>
        <a:p>
          <a:endParaRPr lang="tr-TR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23476C4B-166C-4300-8832-355B563676A4}">
      <dgm:prSet phldrT="[Metin]" custT="1"/>
      <dgm:spPr/>
      <dgm:t>
        <a:bodyPr/>
        <a:lstStyle/>
        <a:p>
          <a:r>
            <a:rPr lang="tr-TR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Anlaşılır, açık bir plan geliştirin.</a:t>
          </a:r>
          <a:endParaRPr lang="tr-TR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F130F4AB-99C9-437E-9B9E-649725109024}" type="parTrans" cxnId="{2C4225FD-1E39-4DF3-814E-6B178F92F2A9}">
      <dgm:prSet/>
      <dgm:spPr/>
      <dgm:t>
        <a:bodyPr/>
        <a:lstStyle/>
        <a:p>
          <a:endParaRPr lang="tr-TR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B1BA172E-F76D-48E5-9A5C-126ED3E541CF}" type="sibTrans" cxnId="{2C4225FD-1E39-4DF3-814E-6B178F92F2A9}">
      <dgm:prSet/>
      <dgm:spPr/>
      <dgm:t>
        <a:bodyPr/>
        <a:lstStyle/>
        <a:p>
          <a:endParaRPr lang="tr-TR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0F480262-B9ED-44EB-9471-453659E665E6}">
      <dgm:prSet phldrT="[Metin]" custT="1"/>
      <dgm:spPr/>
      <dgm:t>
        <a:bodyPr/>
        <a:lstStyle/>
        <a:p>
          <a:r>
            <a:rPr lang="tr-TR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Aile katılımını sağlayın.</a:t>
          </a:r>
          <a:endParaRPr lang="tr-TR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B3F482BD-C8E5-4ABB-96D0-029353CED60D}" type="parTrans" cxnId="{3C3A4C6E-2D3C-4D89-BC11-F777FB4E4D9B}">
      <dgm:prSet/>
      <dgm:spPr/>
      <dgm:t>
        <a:bodyPr/>
        <a:lstStyle/>
        <a:p>
          <a:endParaRPr lang="tr-TR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C3AE2A58-C71C-4BC2-BF8B-07B95016F930}" type="sibTrans" cxnId="{3C3A4C6E-2D3C-4D89-BC11-F777FB4E4D9B}">
      <dgm:prSet/>
      <dgm:spPr/>
      <dgm:t>
        <a:bodyPr/>
        <a:lstStyle/>
        <a:p>
          <a:endParaRPr lang="tr-TR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23B28F1F-10D3-4DC5-A398-6BC75FE4E056}">
      <dgm:prSet phldrT="[Metin]" custT="1"/>
      <dgm:spPr/>
      <dgm:t>
        <a:bodyPr/>
        <a:lstStyle/>
        <a:p>
          <a:r>
            <a:rPr lang="tr-TR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Eğitim modeline bağlı kalın, inanın.</a:t>
          </a:r>
          <a:endParaRPr lang="tr-TR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97E6E471-AEF2-46A6-B222-58527E78EF2A}" type="parTrans" cxnId="{2C8F1EAA-F23F-4FEE-9DA1-D0992D09F7EC}">
      <dgm:prSet/>
      <dgm:spPr/>
      <dgm:t>
        <a:bodyPr/>
        <a:lstStyle/>
        <a:p>
          <a:endParaRPr lang="tr-TR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641BD3AA-C52D-40C3-840A-345BE752E210}" type="sibTrans" cxnId="{2C8F1EAA-F23F-4FEE-9DA1-D0992D09F7EC}">
      <dgm:prSet/>
      <dgm:spPr/>
      <dgm:t>
        <a:bodyPr/>
        <a:lstStyle/>
        <a:p>
          <a:endParaRPr lang="tr-TR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AECE7634-B2C9-42E2-919A-34A3FAC0A2CB}">
      <dgm:prSet phldrT="[Metin]" custT="1"/>
      <dgm:spPr/>
      <dgm:t>
        <a:bodyPr/>
        <a:lstStyle/>
        <a:p>
          <a:r>
            <a:rPr lang="tr-TR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Destek hizmetleri sağlayın.</a:t>
          </a:r>
          <a:endParaRPr lang="tr-TR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70E441FF-DB0E-4DD9-A600-651FEB6D82AF}" type="parTrans" cxnId="{84235D11-E178-4591-A32B-2F8AA81E774C}">
      <dgm:prSet/>
      <dgm:spPr/>
      <dgm:t>
        <a:bodyPr/>
        <a:lstStyle/>
        <a:p>
          <a:endParaRPr lang="tr-TR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91A170E5-DE53-4541-8725-BCE054C07CC9}" type="sibTrans" cxnId="{84235D11-E178-4591-A32B-2F8AA81E774C}">
      <dgm:prSet/>
      <dgm:spPr/>
      <dgm:t>
        <a:bodyPr/>
        <a:lstStyle/>
        <a:p>
          <a:endParaRPr lang="tr-TR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E48A87AF-2190-495D-B8F8-FB0A73165F15}">
      <dgm:prSet phldrT="[Metin]" custT="1"/>
      <dgm:spPr/>
      <dgm:t>
        <a:bodyPr/>
        <a:lstStyle/>
        <a:p>
          <a:r>
            <a:rPr lang="tr-TR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Kaynaştırma sınıflarında öğrenciye doğrudan öğretim yapın.</a:t>
          </a:r>
          <a:endParaRPr lang="tr-TR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F1B4BC33-B1C2-4189-A7EA-A9A6BE1533CA}" type="parTrans" cxnId="{2A9D9059-6D22-4E30-8566-E0ED5B0B39A0}">
      <dgm:prSet/>
      <dgm:spPr/>
      <dgm:t>
        <a:bodyPr/>
        <a:lstStyle/>
        <a:p>
          <a:endParaRPr lang="tr-TR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2C187D-B136-40A3-B76C-619175AB1B54}" type="sibTrans" cxnId="{2A9D9059-6D22-4E30-8566-E0ED5B0B39A0}">
      <dgm:prSet/>
      <dgm:spPr/>
      <dgm:t>
        <a:bodyPr/>
        <a:lstStyle/>
        <a:p>
          <a:endParaRPr lang="tr-TR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DEA594D-20E3-4F67-81F8-4949A694667D}" type="pres">
      <dgm:prSet presAssocID="{E5E6F86A-4E95-458E-8F64-6CD5A3C64FD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A5D51496-37B0-479F-9A0E-D51A07176D92}" type="pres">
      <dgm:prSet presAssocID="{E5E6F86A-4E95-458E-8F64-6CD5A3C64FD1}" presName="Name1" presStyleCnt="0"/>
      <dgm:spPr/>
      <dgm:t>
        <a:bodyPr/>
        <a:lstStyle/>
        <a:p>
          <a:endParaRPr lang="tr-TR"/>
        </a:p>
      </dgm:t>
    </dgm:pt>
    <dgm:pt modelId="{8A02DB50-30D2-4C4B-AE9F-B3FD9A48F7D5}" type="pres">
      <dgm:prSet presAssocID="{E5E6F86A-4E95-458E-8F64-6CD5A3C64FD1}" presName="cycle" presStyleCnt="0"/>
      <dgm:spPr/>
      <dgm:t>
        <a:bodyPr/>
        <a:lstStyle/>
        <a:p>
          <a:endParaRPr lang="tr-TR"/>
        </a:p>
      </dgm:t>
    </dgm:pt>
    <dgm:pt modelId="{169EDEC2-18DA-43BB-B3E8-28EBD012CD98}" type="pres">
      <dgm:prSet presAssocID="{E5E6F86A-4E95-458E-8F64-6CD5A3C64FD1}" presName="srcNode" presStyleLbl="node1" presStyleIdx="0" presStyleCnt="6"/>
      <dgm:spPr/>
      <dgm:t>
        <a:bodyPr/>
        <a:lstStyle/>
        <a:p>
          <a:endParaRPr lang="tr-TR"/>
        </a:p>
      </dgm:t>
    </dgm:pt>
    <dgm:pt modelId="{B9D21561-A076-4EF9-BFEE-F0E827217381}" type="pres">
      <dgm:prSet presAssocID="{E5E6F86A-4E95-458E-8F64-6CD5A3C64FD1}" presName="conn" presStyleLbl="parChTrans1D2" presStyleIdx="0" presStyleCnt="1"/>
      <dgm:spPr/>
      <dgm:t>
        <a:bodyPr/>
        <a:lstStyle/>
        <a:p>
          <a:endParaRPr lang="tr-TR"/>
        </a:p>
      </dgm:t>
    </dgm:pt>
    <dgm:pt modelId="{5F4235F5-98BD-4F70-A078-686E6EF84C6D}" type="pres">
      <dgm:prSet presAssocID="{E5E6F86A-4E95-458E-8F64-6CD5A3C64FD1}" presName="extraNode" presStyleLbl="node1" presStyleIdx="0" presStyleCnt="6"/>
      <dgm:spPr/>
      <dgm:t>
        <a:bodyPr/>
        <a:lstStyle/>
        <a:p>
          <a:endParaRPr lang="tr-TR"/>
        </a:p>
      </dgm:t>
    </dgm:pt>
    <dgm:pt modelId="{78554C61-17AB-4604-A506-34E4A4C96013}" type="pres">
      <dgm:prSet presAssocID="{E5E6F86A-4E95-458E-8F64-6CD5A3C64FD1}" presName="dstNode" presStyleLbl="node1" presStyleIdx="0" presStyleCnt="6"/>
      <dgm:spPr/>
      <dgm:t>
        <a:bodyPr/>
        <a:lstStyle/>
        <a:p>
          <a:endParaRPr lang="tr-TR"/>
        </a:p>
      </dgm:t>
    </dgm:pt>
    <dgm:pt modelId="{E74CB3F9-17C4-419E-997B-5B3F44090D03}" type="pres">
      <dgm:prSet presAssocID="{5EA195F5-22F0-4854-86CA-85B22C38D18E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BBDB187-18E7-4069-A6A9-E47DE091A2FA}" type="pres">
      <dgm:prSet presAssocID="{5EA195F5-22F0-4854-86CA-85B22C38D18E}" presName="accent_1" presStyleCnt="0"/>
      <dgm:spPr/>
      <dgm:t>
        <a:bodyPr/>
        <a:lstStyle/>
        <a:p>
          <a:endParaRPr lang="tr-TR"/>
        </a:p>
      </dgm:t>
    </dgm:pt>
    <dgm:pt modelId="{D994C27A-5738-49DE-8EF8-939251551E68}" type="pres">
      <dgm:prSet presAssocID="{5EA195F5-22F0-4854-86CA-85B22C38D18E}" presName="accentRepeatNode" presStyleLbl="solidFgAcc1" presStyleIdx="0" presStyleCnt="6"/>
      <dgm:spPr>
        <a:prstGeom prst="cloud">
          <a:avLst/>
        </a:prstGeom>
      </dgm:spPr>
      <dgm:t>
        <a:bodyPr/>
        <a:lstStyle/>
        <a:p>
          <a:endParaRPr lang="tr-TR"/>
        </a:p>
      </dgm:t>
    </dgm:pt>
    <dgm:pt modelId="{B65D0DF8-B748-4747-B9F9-5D76F095203A}" type="pres">
      <dgm:prSet presAssocID="{23B28F1F-10D3-4DC5-A398-6BC75FE4E056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24EE482-AF57-4BF8-991E-25A15D68BDB4}" type="pres">
      <dgm:prSet presAssocID="{23B28F1F-10D3-4DC5-A398-6BC75FE4E056}" presName="accent_2" presStyleCnt="0"/>
      <dgm:spPr/>
      <dgm:t>
        <a:bodyPr/>
        <a:lstStyle/>
        <a:p>
          <a:endParaRPr lang="tr-TR"/>
        </a:p>
      </dgm:t>
    </dgm:pt>
    <dgm:pt modelId="{BA945D69-5298-46E4-A834-E8DA2FAB4DC9}" type="pres">
      <dgm:prSet presAssocID="{23B28F1F-10D3-4DC5-A398-6BC75FE4E056}" presName="accentRepeatNode" presStyleLbl="solidFgAcc1" presStyleIdx="1" presStyleCnt="6"/>
      <dgm:spPr>
        <a:prstGeom prst="cloud">
          <a:avLst/>
        </a:prstGeom>
      </dgm:spPr>
      <dgm:t>
        <a:bodyPr/>
        <a:lstStyle/>
        <a:p>
          <a:endParaRPr lang="tr-TR"/>
        </a:p>
      </dgm:t>
    </dgm:pt>
    <dgm:pt modelId="{4C89203D-B2CD-46E4-8291-B47507C88959}" type="pres">
      <dgm:prSet presAssocID="{AECE7634-B2C9-42E2-919A-34A3FAC0A2CB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7C0E995-A785-4F29-8DAD-630D9BA4ED40}" type="pres">
      <dgm:prSet presAssocID="{AECE7634-B2C9-42E2-919A-34A3FAC0A2CB}" presName="accent_3" presStyleCnt="0"/>
      <dgm:spPr/>
      <dgm:t>
        <a:bodyPr/>
        <a:lstStyle/>
        <a:p>
          <a:endParaRPr lang="tr-TR"/>
        </a:p>
      </dgm:t>
    </dgm:pt>
    <dgm:pt modelId="{8E95545A-999A-44B2-AAA3-14511237E3D8}" type="pres">
      <dgm:prSet presAssocID="{AECE7634-B2C9-42E2-919A-34A3FAC0A2CB}" presName="accentRepeatNode" presStyleLbl="solidFgAcc1" presStyleIdx="2" presStyleCnt="6"/>
      <dgm:spPr>
        <a:prstGeom prst="cloud">
          <a:avLst/>
        </a:prstGeom>
      </dgm:spPr>
      <dgm:t>
        <a:bodyPr/>
        <a:lstStyle/>
        <a:p>
          <a:endParaRPr lang="tr-TR"/>
        </a:p>
      </dgm:t>
    </dgm:pt>
    <dgm:pt modelId="{7C71E519-D50C-4D53-844C-96F24DCD468F}" type="pres">
      <dgm:prSet presAssocID="{23476C4B-166C-4300-8832-355B563676A4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8134876-2110-4F71-BF0E-AFCEDD882C44}" type="pres">
      <dgm:prSet presAssocID="{23476C4B-166C-4300-8832-355B563676A4}" presName="accent_4" presStyleCnt="0"/>
      <dgm:spPr/>
      <dgm:t>
        <a:bodyPr/>
        <a:lstStyle/>
        <a:p>
          <a:endParaRPr lang="tr-TR"/>
        </a:p>
      </dgm:t>
    </dgm:pt>
    <dgm:pt modelId="{48968A8B-C920-433E-9D5D-419A6D3CF085}" type="pres">
      <dgm:prSet presAssocID="{23476C4B-166C-4300-8832-355B563676A4}" presName="accentRepeatNode" presStyleLbl="solidFgAcc1" presStyleIdx="3" presStyleCnt="6"/>
      <dgm:spPr>
        <a:prstGeom prst="cloud">
          <a:avLst/>
        </a:prstGeom>
      </dgm:spPr>
      <dgm:t>
        <a:bodyPr/>
        <a:lstStyle/>
        <a:p>
          <a:endParaRPr lang="tr-TR"/>
        </a:p>
      </dgm:t>
    </dgm:pt>
    <dgm:pt modelId="{BEB544F7-5C1B-4AA3-895B-1B1F40FFC335}" type="pres">
      <dgm:prSet presAssocID="{0F480262-B9ED-44EB-9471-453659E665E6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0073C93-CC0D-49C2-A8A7-ED45C1AE161B}" type="pres">
      <dgm:prSet presAssocID="{0F480262-B9ED-44EB-9471-453659E665E6}" presName="accent_5" presStyleCnt="0"/>
      <dgm:spPr/>
      <dgm:t>
        <a:bodyPr/>
        <a:lstStyle/>
        <a:p>
          <a:endParaRPr lang="tr-TR"/>
        </a:p>
      </dgm:t>
    </dgm:pt>
    <dgm:pt modelId="{0B7EF461-DC33-4DCF-9711-DC78189D85C3}" type="pres">
      <dgm:prSet presAssocID="{0F480262-B9ED-44EB-9471-453659E665E6}" presName="accentRepeatNode" presStyleLbl="solidFgAcc1" presStyleIdx="4" presStyleCnt="6"/>
      <dgm:spPr>
        <a:prstGeom prst="cloud">
          <a:avLst/>
        </a:prstGeom>
      </dgm:spPr>
      <dgm:t>
        <a:bodyPr/>
        <a:lstStyle/>
        <a:p>
          <a:endParaRPr lang="tr-TR"/>
        </a:p>
      </dgm:t>
    </dgm:pt>
    <dgm:pt modelId="{779A47FB-40BF-45A2-995F-D8209994051B}" type="pres">
      <dgm:prSet presAssocID="{E48A87AF-2190-495D-B8F8-FB0A73165F15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110C060-3BEF-4240-84B6-086C067E6713}" type="pres">
      <dgm:prSet presAssocID="{E48A87AF-2190-495D-B8F8-FB0A73165F15}" presName="accent_6" presStyleCnt="0"/>
      <dgm:spPr/>
      <dgm:t>
        <a:bodyPr/>
        <a:lstStyle/>
        <a:p>
          <a:endParaRPr lang="tr-TR"/>
        </a:p>
      </dgm:t>
    </dgm:pt>
    <dgm:pt modelId="{0C9FE0D9-9BDC-4182-AF87-3C4BFF34A571}" type="pres">
      <dgm:prSet presAssocID="{E48A87AF-2190-495D-B8F8-FB0A73165F15}" presName="accentRepeatNode" presStyleLbl="solidFgAcc1" presStyleIdx="5" presStyleCnt="6"/>
      <dgm:spPr>
        <a:prstGeom prst="cloud">
          <a:avLst/>
        </a:prstGeom>
      </dgm:spPr>
      <dgm:t>
        <a:bodyPr/>
        <a:lstStyle/>
        <a:p>
          <a:endParaRPr lang="tr-TR"/>
        </a:p>
      </dgm:t>
    </dgm:pt>
  </dgm:ptLst>
  <dgm:cxnLst>
    <dgm:cxn modelId="{2C8F1EAA-F23F-4FEE-9DA1-D0992D09F7EC}" srcId="{E5E6F86A-4E95-458E-8F64-6CD5A3C64FD1}" destId="{23B28F1F-10D3-4DC5-A398-6BC75FE4E056}" srcOrd="1" destOrd="0" parTransId="{97E6E471-AEF2-46A6-B222-58527E78EF2A}" sibTransId="{641BD3AA-C52D-40C3-840A-345BE752E210}"/>
    <dgm:cxn modelId="{3C3A4C6E-2D3C-4D89-BC11-F777FB4E4D9B}" srcId="{E5E6F86A-4E95-458E-8F64-6CD5A3C64FD1}" destId="{0F480262-B9ED-44EB-9471-453659E665E6}" srcOrd="4" destOrd="0" parTransId="{B3F482BD-C8E5-4ABB-96D0-029353CED60D}" sibTransId="{C3AE2A58-C71C-4BC2-BF8B-07B95016F930}"/>
    <dgm:cxn modelId="{84235D11-E178-4591-A32B-2F8AA81E774C}" srcId="{E5E6F86A-4E95-458E-8F64-6CD5A3C64FD1}" destId="{AECE7634-B2C9-42E2-919A-34A3FAC0A2CB}" srcOrd="2" destOrd="0" parTransId="{70E441FF-DB0E-4DD9-A600-651FEB6D82AF}" sibTransId="{91A170E5-DE53-4541-8725-BCE054C07CC9}"/>
    <dgm:cxn modelId="{2F3DF0EC-367D-42B7-B7B2-BBF73013B1C1}" type="presOf" srcId="{AECE7634-B2C9-42E2-919A-34A3FAC0A2CB}" destId="{4C89203D-B2CD-46E4-8291-B47507C88959}" srcOrd="0" destOrd="0" presId="urn:microsoft.com/office/officeart/2008/layout/VerticalCurvedList"/>
    <dgm:cxn modelId="{FF24EA32-EE81-49A7-A3FF-14A1BB997579}" srcId="{E5E6F86A-4E95-458E-8F64-6CD5A3C64FD1}" destId="{5EA195F5-22F0-4854-86CA-85B22C38D18E}" srcOrd="0" destOrd="0" parTransId="{85DB7465-3C82-4139-A153-E58A8066D466}" sibTransId="{BC8FB44A-42DF-4B0C-8A75-714F12ABF60A}"/>
    <dgm:cxn modelId="{04AED7AB-D319-420C-87AF-A7369B0EB025}" type="presOf" srcId="{E5E6F86A-4E95-458E-8F64-6CD5A3C64FD1}" destId="{ADEA594D-20E3-4F67-81F8-4949A694667D}" srcOrd="0" destOrd="0" presId="urn:microsoft.com/office/officeart/2008/layout/VerticalCurvedList"/>
    <dgm:cxn modelId="{31B8E824-E2E4-4699-B45F-C5D379AC4135}" type="presOf" srcId="{E48A87AF-2190-495D-B8F8-FB0A73165F15}" destId="{779A47FB-40BF-45A2-995F-D8209994051B}" srcOrd="0" destOrd="0" presId="urn:microsoft.com/office/officeart/2008/layout/VerticalCurvedList"/>
    <dgm:cxn modelId="{40CC7A26-1319-49E5-A8AB-F6AE827A082C}" type="presOf" srcId="{23476C4B-166C-4300-8832-355B563676A4}" destId="{7C71E519-D50C-4D53-844C-96F24DCD468F}" srcOrd="0" destOrd="0" presId="urn:microsoft.com/office/officeart/2008/layout/VerticalCurvedList"/>
    <dgm:cxn modelId="{2A9D9059-6D22-4E30-8566-E0ED5B0B39A0}" srcId="{E5E6F86A-4E95-458E-8F64-6CD5A3C64FD1}" destId="{E48A87AF-2190-495D-B8F8-FB0A73165F15}" srcOrd="5" destOrd="0" parTransId="{F1B4BC33-B1C2-4189-A7EA-A9A6BE1533CA}" sibTransId="{2D2C187D-B136-40A3-B76C-619175AB1B54}"/>
    <dgm:cxn modelId="{255742E6-7572-4FE2-990A-639AB40FD850}" type="presOf" srcId="{23B28F1F-10D3-4DC5-A398-6BC75FE4E056}" destId="{B65D0DF8-B748-4747-B9F9-5D76F095203A}" srcOrd="0" destOrd="0" presId="urn:microsoft.com/office/officeart/2008/layout/VerticalCurvedList"/>
    <dgm:cxn modelId="{AFF6EBFE-7376-4DEC-9DF9-6908E5BEC9B6}" type="presOf" srcId="{0F480262-B9ED-44EB-9471-453659E665E6}" destId="{BEB544F7-5C1B-4AA3-895B-1B1F40FFC335}" srcOrd="0" destOrd="0" presId="urn:microsoft.com/office/officeart/2008/layout/VerticalCurvedList"/>
    <dgm:cxn modelId="{2C4225FD-1E39-4DF3-814E-6B178F92F2A9}" srcId="{E5E6F86A-4E95-458E-8F64-6CD5A3C64FD1}" destId="{23476C4B-166C-4300-8832-355B563676A4}" srcOrd="3" destOrd="0" parTransId="{F130F4AB-99C9-437E-9B9E-649725109024}" sibTransId="{B1BA172E-F76D-48E5-9A5C-126ED3E541CF}"/>
    <dgm:cxn modelId="{28DBF880-BD1B-40E0-BF73-1BB404AEED19}" type="presOf" srcId="{BC8FB44A-42DF-4B0C-8A75-714F12ABF60A}" destId="{B9D21561-A076-4EF9-BFEE-F0E827217381}" srcOrd="0" destOrd="0" presId="urn:microsoft.com/office/officeart/2008/layout/VerticalCurvedList"/>
    <dgm:cxn modelId="{94495E50-07D0-4391-AD64-D46C10694D9B}" type="presOf" srcId="{5EA195F5-22F0-4854-86CA-85B22C38D18E}" destId="{E74CB3F9-17C4-419E-997B-5B3F44090D03}" srcOrd="0" destOrd="0" presId="urn:microsoft.com/office/officeart/2008/layout/VerticalCurvedList"/>
    <dgm:cxn modelId="{287539AA-9C23-4FBD-BD3E-4B6C369B3A99}" type="presParOf" srcId="{ADEA594D-20E3-4F67-81F8-4949A694667D}" destId="{A5D51496-37B0-479F-9A0E-D51A07176D92}" srcOrd="0" destOrd="0" presId="urn:microsoft.com/office/officeart/2008/layout/VerticalCurvedList"/>
    <dgm:cxn modelId="{611EE774-AE6B-4902-919E-DAAEDACE2BB6}" type="presParOf" srcId="{A5D51496-37B0-479F-9A0E-D51A07176D92}" destId="{8A02DB50-30D2-4C4B-AE9F-B3FD9A48F7D5}" srcOrd="0" destOrd="0" presId="urn:microsoft.com/office/officeart/2008/layout/VerticalCurvedList"/>
    <dgm:cxn modelId="{6863FBFB-577F-4A36-9261-6F8E30034EB4}" type="presParOf" srcId="{8A02DB50-30D2-4C4B-AE9F-B3FD9A48F7D5}" destId="{169EDEC2-18DA-43BB-B3E8-28EBD012CD98}" srcOrd="0" destOrd="0" presId="urn:microsoft.com/office/officeart/2008/layout/VerticalCurvedList"/>
    <dgm:cxn modelId="{866C7FC2-677C-4EAB-A0F9-44B16CAE8940}" type="presParOf" srcId="{8A02DB50-30D2-4C4B-AE9F-B3FD9A48F7D5}" destId="{B9D21561-A076-4EF9-BFEE-F0E827217381}" srcOrd="1" destOrd="0" presId="urn:microsoft.com/office/officeart/2008/layout/VerticalCurvedList"/>
    <dgm:cxn modelId="{A1C71D7C-CC2A-4E3D-A8AA-8B085D8D1AF0}" type="presParOf" srcId="{8A02DB50-30D2-4C4B-AE9F-B3FD9A48F7D5}" destId="{5F4235F5-98BD-4F70-A078-686E6EF84C6D}" srcOrd="2" destOrd="0" presId="urn:microsoft.com/office/officeart/2008/layout/VerticalCurvedList"/>
    <dgm:cxn modelId="{33BEC2B7-B46E-4C3B-BB4C-0086C5543363}" type="presParOf" srcId="{8A02DB50-30D2-4C4B-AE9F-B3FD9A48F7D5}" destId="{78554C61-17AB-4604-A506-34E4A4C96013}" srcOrd="3" destOrd="0" presId="urn:microsoft.com/office/officeart/2008/layout/VerticalCurvedList"/>
    <dgm:cxn modelId="{84B82A2C-E639-426E-882B-320B11AB7E0A}" type="presParOf" srcId="{A5D51496-37B0-479F-9A0E-D51A07176D92}" destId="{E74CB3F9-17C4-419E-997B-5B3F44090D03}" srcOrd="1" destOrd="0" presId="urn:microsoft.com/office/officeart/2008/layout/VerticalCurvedList"/>
    <dgm:cxn modelId="{266FF6B0-5595-4056-929B-371E71594995}" type="presParOf" srcId="{A5D51496-37B0-479F-9A0E-D51A07176D92}" destId="{BBBDB187-18E7-4069-A6A9-E47DE091A2FA}" srcOrd="2" destOrd="0" presId="urn:microsoft.com/office/officeart/2008/layout/VerticalCurvedList"/>
    <dgm:cxn modelId="{7DF60708-C67B-4020-AB12-55A4C953E6B8}" type="presParOf" srcId="{BBBDB187-18E7-4069-A6A9-E47DE091A2FA}" destId="{D994C27A-5738-49DE-8EF8-939251551E68}" srcOrd="0" destOrd="0" presId="urn:microsoft.com/office/officeart/2008/layout/VerticalCurvedList"/>
    <dgm:cxn modelId="{437EE3A2-A8AD-47EA-BED4-735B22397BFA}" type="presParOf" srcId="{A5D51496-37B0-479F-9A0E-D51A07176D92}" destId="{B65D0DF8-B748-4747-B9F9-5D76F095203A}" srcOrd="3" destOrd="0" presId="urn:microsoft.com/office/officeart/2008/layout/VerticalCurvedList"/>
    <dgm:cxn modelId="{2D860B9D-79A1-428B-9BD2-669DAF5FB378}" type="presParOf" srcId="{A5D51496-37B0-479F-9A0E-D51A07176D92}" destId="{724EE482-AF57-4BF8-991E-25A15D68BDB4}" srcOrd="4" destOrd="0" presId="urn:microsoft.com/office/officeart/2008/layout/VerticalCurvedList"/>
    <dgm:cxn modelId="{033EE601-1116-4585-93EB-90BCB9BCFFEE}" type="presParOf" srcId="{724EE482-AF57-4BF8-991E-25A15D68BDB4}" destId="{BA945D69-5298-46E4-A834-E8DA2FAB4DC9}" srcOrd="0" destOrd="0" presId="urn:microsoft.com/office/officeart/2008/layout/VerticalCurvedList"/>
    <dgm:cxn modelId="{E7C70227-AB3D-4722-ABA6-0735D287985E}" type="presParOf" srcId="{A5D51496-37B0-479F-9A0E-D51A07176D92}" destId="{4C89203D-B2CD-46E4-8291-B47507C88959}" srcOrd="5" destOrd="0" presId="urn:microsoft.com/office/officeart/2008/layout/VerticalCurvedList"/>
    <dgm:cxn modelId="{626A52FD-FFD6-450C-AAD8-D90745CF1B9E}" type="presParOf" srcId="{A5D51496-37B0-479F-9A0E-D51A07176D92}" destId="{E7C0E995-A785-4F29-8DAD-630D9BA4ED40}" srcOrd="6" destOrd="0" presId="urn:microsoft.com/office/officeart/2008/layout/VerticalCurvedList"/>
    <dgm:cxn modelId="{D72853C3-C9F6-4E43-999E-F89283DCB832}" type="presParOf" srcId="{E7C0E995-A785-4F29-8DAD-630D9BA4ED40}" destId="{8E95545A-999A-44B2-AAA3-14511237E3D8}" srcOrd="0" destOrd="0" presId="urn:microsoft.com/office/officeart/2008/layout/VerticalCurvedList"/>
    <dgm:cxn modelId="{DC1550DD-3924-4E74-BA44-522223299449}" type="presParOf" srcId="{A5D51496-37B0-479F-9A0E-D51A07176D92}" destId="{7C71E519-D50C-4D53-844C-96F24DCD468F}" srcOrd="7" destOrd="0" presId="urn:microsoft.com/office/officeart/2008/layout/VerticalCurvedList"/>
    <dgm:cxn modelId="{17E49DAB-C633-414D-9732-E5EBAFD94365}" type="presParOf" srcId="{A5D51496-37B0-479F-9A0E-D51A07176D92}" destId="{E8134876-2110-4F71-BF0E-AFCEDD882C44}" srcOrd="8" destOrd="0" presId="urn:microsoft.com/office/officeart/2008/layout/VerticalCurvedList"/>
    <dgm:cxn modelId="{DA89AC54-E3DD-4C65-9066-AA96A8E28F20}" type="presParOf" srcId="{E8134876-2110-4F71-BF0E-AFCEDD882C44}" destId="{48968A8B-C920-433E-9D5D-419A6D3CF085}" srcOrd="0" destOrd="0" presId="urn:microsoft.com/office/officeart/2008/layout/VerticalCurvedList"/>
    <dgm:cxn modelId="{1AC2786F-5935-49B3-A3F3-D468D7649A3E}" type="presParOf" srcId="{A5D51496-37B0-479F-9A0E-D51A07176D92}" destId="{BEB544F7-5C1B-4AA3-895B-1B1F40FFC335}" srcOrd="9" destOrd="0" presId="urn:microsoft.com/office/officeart/2008/layout/VerticalCurvedList"/>
    <dgm:cxn modelId="{DA326655-341A-4464-A3B3-B37589210B58}" type="presParOf" srcId="{A5D51496-37B0-479F-9A0E-D51A07176D92}" destId="{A0073C93-CC0D-49C2-A8A7-ED45C1AE161B}" srcOrd="10" destOrd="0" presId="urn:microsoft.com/office/officeart/2008/layout/VerticalCurvedList"/>
    <dgm:cxn modelId="{63BBA331-DB7C-4C4B-8454-A1CFAC4B3DA4}" type="presParOf" srcId="{A0073C93-CC0D-49C2-A8A7-ED45C1AE161B}" destId="{0B7EF461-DC33-4DCF-9711-DC78189D85C3}" srcOrd="0" destOrd="0" presId="urn:microsoft.com/office/officeart/2008/layout/VerticalCurvedList"/>
    <dgm:cxn modelId="{E4DA1F42-0439-469F-88CA-E6756263540D}" type="presParOf" srcId="{A5D51496-37B0-479F-9A0E-D51A07176D92}" destId="{779A47FB-40BF-45A2-995F-D8209994051B}" srcOrd="11" destOrd="0" presId="urn:microsoft.com/office/officeart/2008/layout/VerticalCurvedList"/>
    <dgm:cxn modelId="{D4B0334D-6BD4-4AE2-939A-B6798C1FC118}" type="presParOf" srcId="{A5D51496-37B0-479F-9A0E-D51A07176D92}" destId="{6110C060-3BEF-4240-84B6-086C067E6713}" srcOrd="12" destOrd="0" presId="urn:microsoft.com/office/officeart/2008/layout/VerticalCurvedList"/>
    <dgm:cxn modelId="{7823413F-EC26-4929-BFA5-1F6353876195}" type="presParOf" srcId="{6110C060-3BEF-4240-84B6-086C067E6713}" destId="{0C9FE0D9-9BDC-4182-AF87-3C4BFF34A57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3A383F6-129A-43F7-8BB1-2FFEE2EBF3E9}" type="doc">
      <dgm:prSet loTypeId="urn:microsoft.com/office/officeart/2009/3/layout/CircleRelationship" loCatId="relationship" qsTypeId="urn:microsoft.com/office/officeart/2005/8/quickstyle/3d1" qsCatId="3D" csTypeId="urn:microsoft.com/office/officeart/2005/8/colors/colorful1#12" csCatId="colorful" phldr="1"/>
      <dgm:spPr/>
      <dgm:t>
        <a:bodyPr/>
        <a:lstStyle/>
        <a:p>
          <a:endParaRPr lang="tr-TR"/>
        </a:p>
      </dgm:t>
    </dgm:pt>
    <dgm:pt modelId="{27B0D9A7-EAF1-4E6A-B13E-FC38CB826751}">
      <dgm:prSet phldrT="[Metin]" custT="1"/>
      <dgm:spPr/>
      <dgm:t>
        <a:bodyPr/>
        <a:lstStyle/>
        <a:p>
          <a:r>
            <a:rPr lang="tr-TR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Deneysel Öğrenme Aşamaları</a:t>
          </a:r>
          <a:endParaRPr lang="tr-TR" sz="1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46B122E6-0AD1-4A9F-8896-B46E14E72DE3}" type="parTrans" cxnId="{95370D96-A8FF-4A04-9D4A-956596E1D252}">
      <dgm:prSet/>
      <dgm:spPr/>
      <dgm:t>
        <a:bodyPr/>
        <a:lstStyle/>
        <a:p>
          <a:endParaRPr lang="tr-TR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63F6663C-A586-4580-8095-0AAB83043DF9}" type="sibTrans" cxnId="{95370D96-A8FF-4A04-9D4A-956596E1D252}">
      <dgm:prSet/>
      <dgm:spPr/>
      <dgm:t>
        <a:bodyPr/>
        <a:lstStyle/>
        <a:p>
          <a:endParaRPr lang="tr-TR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7EBD0A47-38D8-4B04-8216-B15C3C357A77}">
      <dgm:prSet phldrT="[Metin]" custT="1"/>
      <dgm:spPr/>
      <dgm:t>
        <a:bodyPr/>
        <a:lstStyle/>
        <a:p>
          <a:r>
            <a:rPr lang="tr-TR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Sözcük ve Kavram Gelişimi</a:t>
          </a:r>
          <a:endParaRPr lang="tr-TR" sz="1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7849AAC5-5C25-4983-83D1-3C07693B77F9}" type="parTrans" cxnId="{8C6AB259-5003-4D33-AE7B-335DE1EF9A06}">
      <dgm:prSet/>
      <dgm:spPr/>
      <dgm:t>
        <a:bodyPr/>
        <a:lstStyle/>
        <a:p>
          <a:endParaRPr lang="tr-TR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3BA55CDF-B129-43CB-AF0E-582A972B09A2}" type="sibTrans" cxnId="{8C6AB259-5003-4D33-AE7B-335DE1EF9A06}">
      <dgm:prSet/>
      <dgm:spPr/>
      <dgm:t>
        <a:bodyPr/>
        <a:lstStyle/>
        <a:p>
          <a:endParaRPr lang="tr-TR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57E45559-6250-4B24-9D5B-47264358B7BA}">
      <dgm:prSet phldrT="[Metin]" custT="1"/>
      <dgm:spPr/>
      <dgm:t>
        <a:bodyPr/>
        <a:lstStyle/>
        <a:p>
          <a:r>
            <a:rPr lang="tr-TR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Görsel Öğretim Stratejileri</a:t>
          </a:r>
          <a:endParaRPr lang="tr-TR" sz="1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574E0D52-60D3-4AF0-81B7-AEB8C10A07F8}" type="parTrans" cxnId="{BAB648F6-2456-4F83-B69C-3022AB3A8735}">
      <dgm:prSet/>
      <dgm:spPr/>
      <dgm:t>
        <a:bodyPr/>
        <a:lstStyle/>
        <a:p>
          <a:endParaRPr lang="tr-TR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989CA2F7-54EB-4657-A6FB-ECBB3302C535}" type="sibTrans" cxnId="{BAB648F6-2456-4F83-B69C-3022AB3A8735}">
      <dgm:prSet/>
      <dgm:spPr/>
      <dgm:t>
        <a:bodyPr/>
        <a:lstStyle/>
        <a:p>
          <a:endParaRPr lang="tr-TR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EC5ECB0A-C88A-4BF8-B267-C9BC533A33BD}">
      <dgm:prSet phldrT="[Metin]"/>
      <dgm:spPr/>
      <dgm:t>
        <a:bodyPr/>
        <a:lstStyle/>
        <a:p>
          <a:endParaRPr lang="tr-TR"/>
        </a:p>
      </dgm:t>
    </dgm:pt>
    <dgm:pt modelId="{921706A4-FD74-4DBB-BED8-3A109095247F}" type="parTrans" cxnId="{923B77FB-D16B-46D9-9C81-E38EAF81A6E7}">
      <dgm:prSet/>
      <dgm:spPr/>
      <dgm:t>
        <a:bodyPr/>
        <a:lstStyle/>
        <a:p>
          <a:endParaRPr lang="tr-TR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FBC8FC38-3812-462E-8C0E-C1F946654EED}" type="sibTrans" cxnId="{923B77FB-D16B-46D9-9C81-E38EAF81A6E7}">
      <dgm:prSet/>
      <dgm:spPr/>
      <dgm:t>
        <a:bodyPr/>
        <a:lstStyle/>
        <a:p>
          <a:endParaRPr lang="tr-TR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BB6BF418-330B-4075-A4A6-820C3A3B3698}">
      <dgm:prSet phldrT="[Metin]" custT="1"/>
      <dgm:spPr/>
      <dgm:t>
        <a:bodyPr/>
        <a:lstStyle/>
        <a:p>
          <a:r>
            <a:rPr lang="tr-TR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Diğer Yardımlar</a:t>
          </a:r>
          <a:endParaRPr lang="tr-TR" sz="1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A327EFF4-99A0-46E4-BA0B-446F4BB976D5}" type="parTrans" cxnId="{A188400E-819F-4183-9AAD-9F88B339CB4F}">
      <dgm:prSet/>
      <dgm:spPr/>
      <dgm:t>
        <a:bodyPr/>
        <a:lstStyle/>
        <a:p>
          <a:endParaRPr lang="tr-TR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03C36A99-2823-4A4A-B6F4-EA9AFD37CE17}" type="sibTrans" cxnId="{A188400E-819F-4183-9AAD-9F88B339CB4F}">
      <dgm:prSet/>
      <dgm:spPr/>
      <dgm:t>
        <a:bodyPr/>
        <a:lstStyle/>
        <a:p>
          <a:endParaRPr lang="tr-TR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37351B90-78C8-4261-B241-EDDB763D75AA}" type="pres">
      <dgm:prSet presAssocID="{33A383F6-129A-43F7-8BB1-2FFEE2EBF3E9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2421BCC1-DAA0-4A40-A22E-2FF99064AF28}" type="pres">
      <dgm:prSet presAssocID="{27B0D9A7-EAF1-4E6A-B13E-FC38CB826751}" presName="Parent" presStyleLbl="node0" presStyleIdx="0" presStyleCnt="1" custScaleX="55111" custScaleY="56438" custLinFactNeighborX="6646" custLinFactNeighborY="6710">
        <dgm:presLayoutVars>
          <dgm:chMax val="5"/>
          <dgm:chPref val="5"/>
        </dgm:presLayoutVars>
      </dgm:prSet>
      <dgm:spPr/>
      <dgm:t>
        <a:bodyPr/>
        <a:lstStyle/>
        <a:p>
          <a:endParaRPr lang="tr-TR"/>
        </a:p>
      </dgm:t>
    </dgm:pt>
    <dgm:pt modelId="{91681F0E-117E-485A-AFF2-B840792EEF75}" type="pres">
      <dgm:prSet presAssocID="{27B0D9A7-EAF1-4E6A-B13E-FC38CB826751}" presName="Accent1" presStyleLbl="node1" presStyleIdx="0" presStyleCnt="15" custLinFactNeighborX="32296" custLinFactNeighborY="31079"/>
      <dgm:spPr/>
    </dgm:pt>
    <dgm:pt modelId="{EAD43C8A-90FA-450C-A1B8-0FDD9DE0A386}" type="pres">
      <dgm:prSet presAssocID="{27B0D9A7-EAF1-4E6A-B13E-FC38CB826751}" presName="Accent2" presStyleLbl="node1" presStyleIdx="1" presStyleCnt="15"/>
      <dgm:spPr/>
    </dgm:pt>
    <dgm:pt modelId="{DAF92644-9348-4839-83E4-0CE4207521E0}" type="pres">
      <dgm:prSet presAssocID="{27B0D9A7-EAF1-4E6A-B13E-FC38CB826751}" presName="Accent3" presStyleLbl="node1" presStyleIdx="2" presStyleCnt="15"/>
      <dgm:spPr/>
    </dgm:pt>
    <dgm:pt modelId="{88477978-3114-4B41-B96E-3CD24EEE9931}" type="pres">
      <dgm:prSet presAssocID="{27B0D9A7-EAF1-4E6A-B13E-FC38CB826751}" presName="Accent4" presStyleLbl="node1" presStyleIdx="3" presStyleCnt="15"/>
      <dgm:spPr/>
    </dgm:pt>
    <dgm:pt modelId="{65DF34F7-7242-4140-AF05-15BF00278FC3}" type="pres">
      <dgm:prSet presAssocID="{27B0D9A7-EAF1-4E6A-B13E-FC38CB826751}" presName="Accent5" presStyleLbl="node1" presStyleIdx="4" presStyleCnt="15"/>
      <dgm:spPr/>
    </dgm:pt>
    <dgm:pt modelId="{5347F1C2-2508-4678-843C-0AF26A87C205}" type="pres">
      <dgm:prSet presAssocID="{27B0D9A7-EAF1-4E6A-B13E-FC38CB826751}" presName="Accent6" presStyleLbl="node1" presStyleIdx="5" presStyleCnt="15"/>
      <dgm:spPr/>
    </dgm:pt>
    <dgm:pt modelId="{51165B5D-1CC5-46DE-B615-21545A506BE5}" type="pres">
      <dgm:prSet presAssocID="{7EBD0A47-38D8-4B04-8216-B15C3C357A77}" presName="Child1" presStyleLbl="node1" presStyleIdx="6" presStyleCnt="15" custScaleX="125094" custScaleY="117614" custLinFactNeighborX="1479" custLinFactNeighborY="-17659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76FF69FF-AC85-4F1B-89F0-0C1191C63C9C}" type="pres">
      <dgm:prSet presAssocID="{7EBD0A47-38D8-4B04-8216-B15C3C357A77}" presName="Accent7" presStyleCnt="0"/>
      <dgm:spPr/>
    </dgm:pt>
    <dgm:pt modelId="{3ADC0F4A-8180-4050-88A5-B5E359043D6A}" type="pres">
      <dgm:prSet presAssocID="{7EBD0A47-38D8-4B04-8216-B15C3C357A77}" presName="AccentHold1" presStyleLbl="node1" presStyleIdx="7" presStyleCnt="15" custLinFactX="500000" custLinFactY="100000" custLinFactNeighborX="520679" custLinFactNeighborY="176040"/>
      <dgm:spPr/>
    </dgm:pt>
    <dgm:pt modelId="{83E41A7A-D45B-40FB-A887-7CE068306901}" type="pres">
      <dgm:prSet presAssocID="{7EBD0A47-38D8-4B04-8216-B15C3C357A77}" presName="Accent8" presStyleCnt="0"/>
      <dgm:spPr/>
    </dgm:pt>
    <dgm:pt modelId="{456009C1-DA1E-4270-9E54-12E99AF2EE32}" type="pres">
      <dgm:prSet presAssocID="{7EBD0A47-38D8-4B04-8216-B15C3C357A77}" presName="AccentHold2" presStyleLbl="node1" presStyleIdx="8" presStyleCnt="15"/>
      <dgm:spPr/>
    </dgm:pt>
    <dgm:pt modelId="{5CEC58EB-F07A-41E2-A66A-3CBF4FDF03EB}" type="pres">
      <dgm:prSet presAssocID="{57E45559-6250-4B24-9D5B-47264358B7BA}" presName="Child2" presStyleLbl="node1" presStyleIdx="9" presStyleCnt="15" custScaleX="128888" custScaleY="136075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2C28A4A6-C834-40E4-9387-B70D2F7EFA8A}" type="pres">
      <dgm:prSet presAssocID="{57E45559-6250-4B24-9D5B-47264358B7BA}" presName="Accent9" presStyleCnt="0"/>
      <dgm:spPr/>
    </dgm:pt>
    <dgm:pt modelId="{74F7C46F-291D-4254-AD34-A06F15741F40}" type="pres">
      <dgm:prSet presAssocID="{57E45559-6250-4B24-9D5B-47264358B7BA}" presName="AccentHold1" presStyleLbl="node1" presStyleIdx="10" presStyleCnt="15" custLinFactX="300000" custLinFactY="-100000" custLinFactNeighborX="357495" custLinFactNeighborY="-117058"/>
      <dgm:spPr/>
    </dgm:pt>
    <dgm:pt modelId="{CC4ECE38-3323-426D-938E-C3DE1EEC3908}" type="pres">
      <dgm:prSet presAssocID="{57E45559-6250-4B24-9D5B-47264358B7BA}" presName="Accent10" presStyleCnt="0"/>
      <dgm:spPr/>
    </dgm:pt>
    <dgm:pt modelId="{49C710BA-E626-4025-8468-1AB5B1EBF895}" type="pres">
      <dgm:prSet presAssocID="{57E45559-6250-4B24-9D5B-47264358B7BA}" presName="AccentHold2" presStyleLbl="node1" presStyleIdx="11" presStyleCnt="15"/>
      <dgm:spPr/>
    </dgm:pt>
    <dgm:pt modelId="{FD7F2CCC-B798-4C1C-8BDA-720B7CC72744}" type="pres">
      <dgm:prSet presAssocID="{57E45559-6250-4B24-9D5B-47264358B7BA}" presName="Accent11" presStyleCnt="0"/>
      <dgm:spPr/>
    </dgm:pt>
    <dgm:pt modelId="{CD418982-32A6-4A57-83CF-0AD150A95C9F}" type="pres">
      <dgm:prSet presAssocID="{57E45559-6250-4B24-9D5B-47264358B7BA}" presName="AccentHold3" presStyleLbl="node1" presStyleIdx="12" presStyleCnt="15" custLinFactX="-196257" custLinFactY="-500000" custLinFactNeighborX="-200000" custLinFactNeighborY="-568549"/>
      <dgm:spPr/>
    </dgm:pt>
    <dgm:pt modelId="{5B119D78-822B-43BA-9025-7DBD7886217C}" type="pres">
      <dgm:prSet presAssocID="{BB6BF418-330B-4075-A4A6-820C3A3B3698}" presName="Child3" presStyleLbl="node1" presStyleIdx="13" presStyleCnt="15" custScaleX="145889" custScaleY="145562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4F5BDE9E-ADA0-4427-BCF3-D31DC606DD82}" type="pres">
      <dgm:prSet presAssocID="{BB6BF418-330B-4075-A4A6-820C3A3B3698}" presName="Accent12" presStyleCnt="0"/>
      <dgm:spPr/>
    </dgm:pt>
    <dgm:pt modelId="{0564C823-D520-4522-99CC-74261DB1DEE5}" type="pres">
      <dgm:prSet presAssocID="{BB6BF418-330B-4075-A4A6-820C3A3B3698}" presName="AccentHold1" presStyleLbl="node1" presStyleIdx="14" presStyleCnt="15" custLinFactX="-162035" custLinFactNeighborX="-200000" custLinFactNeighborY="22648"/>
      <dgm:spPr/>
    </dgm:pt>
  </dgm:ptLst>
  <dgm:cxnLst>
    <dgm:cxn modelId="{A188400E-819F-4183-9AAD-9F88B339CB4F}" srcId="{27B0D9A7-EAF1-4E6A-B13E-FC38CB826751}" destId="{BB6BF418-330B-4075-A4A6-820C3A3B3698}" srcOrd="2" destOrd="0" parTransId="{A327EFF4-99A0-46E4-BA0B-446F4BB976D5}" sibTransId="{03C36A99-2823-4A4A-B6F4-EA9AFD37CE17}"/>
    <dgm:cxn modelId="{95370D96-A8FF-4A04-9D4A-956596E1D252}" srcId="{33A383F6-129A-43F7-8BB1-2FFEE2EBF3E9}" destId="{27B0D9A7-EAF1-4E6A-B13E-FC38CB826751}" srcOrd="0" destOrd="0" parTransId="{46B122E6-0AD1-4A9F-8896-B46E14E72DE3}" sibTransId="{63F6663C-A586-4580-8095-0AAB83043DF9}"/>
    <dgm:cxn modelId="{74337AD8-E7EB-479E-B6A1-23E0E4C8A88B}" type="presOf" srcId="{57E45559-6250-4B24-9D5B-47264358B7BA}" destId="{5CEC58EB-F07A-41E2-A66A-3CBF4FDF03EB}" srcOrd="0" destOrd="0" presId="urn:microsoft.com/office/officeart/2009/3/layout/CircleRelationship"/>
    <dgm:cxn modelId="{8C6AB259-5003-4D33-AE7B-335DE1EF9A06}" srcId="{27B0D9A7-EAF1-4E6A-B13E-FC38CB826751}" destId="{7EBD0A47-38D8-4B04-8216-B15C3C357A77}" srcOrd="0" destOrd="0" parTransId="{7849AAC5-5C25-4983-83D1-3C07693B77F9}" sibTransId="{3BA55CDF-B129-43CB-AF0E-582A972B09A2}"/>
    <dgm:cxn modelId="{6EC6CCB2-6A5E-45F3-A485-537708E30436}" type="presOf" srcId="{33A383F6-129A-43F7-8BB1-2FFEE2EBF3E9}" destId="{37351B90-78C8-4261-B241-EDDB763D75AA}" srcOrd="0" destOrd="0" presId="urn:microsoft.com/office/officeart/2009/3/layout/CircleRelationship"/>
    <dgm:cxn modelId="{4A431027-A7C7-4E0E-8833-90E0B4AA6436}" type="presOf" srcId="{27B0D9A7-EAF1-4E6A-B13E-FC38CB826751}" destId="{2421BCC1-DAA0-4A40-A22E-2FF99064AF28}" srcOrd="0" destOrd="0" presId="urn:microsoft.com/office/officeart/2009/3/layout/CircleRelationship"/>
    <dgm:cxn modelId="{923B77FB-D16B-46D9-9C81-E38EAF81A6E7}" srcId="{33A383F6-129A-43F7-8BB1-2FFEE2EBF3E9}" destId="{EC5ECB0A-C88A-4BF8-B267-C9BC533A33BD}" srcOrd="1" destOrd="0" parTransId="{921706A4-FD74-4DBB-BED8-3A109095247F}" sibTransId="{FBC8FC38-3812-462E-8C0E-C1F946654EED}"/>
    <dgm:cxn modelId="{BAB648F6-2456-4F83-B69C-3022AB3A8735}" srcId="{27B0D9A7-EAF1-4E6A-B13E-FC38CB826751}" destId="{57E45559-6250-4B24-9D5B-47264358B7BA}" srcOrd="1" destOrd="0" parTransId="{574E0D52-60D3-4AF0-81B7-AEB8C10A07F8}" sibTransId="{989CA2F7-54EB-4657-A6FB-ECBB3302C535}"/>
    <dgm:cxn modelId="{0D0FD114-D38A-4C07-B838-D13CC6CA1FC7}" type="presOf" srcId="{7EBD0A47-38D8-4B04-8216-B15C3C357A77}" destId="{51165B5D-1CC5-46DE-B615-21545A506BE5}" srcOrd="0" destOrd="0" presId="urn:microsoft.com/office/officeart/2009/3/layout/CircleRelationship"/>
    <dgm:cxn modelId="{9D4A0EFC-E371-4AD6-9DF7-8640D55D449F}" type="presOf" srcId="{BB6BF418-330B-4075-A4A6-820C3A3B3698}" destId="{5B119D78-822B-43BA-9025-7DBD7886217C}" srcOrd="0" destOrd="0" presId="urn:microsoft.com/office/officeart/2009/3/layout/CircleRelationship"/>
    <dgm:cxn modelId="{5255E07D-1CF8-41C0-9FB8-4BB3D1B3D613}" type="presParOf" srcId="{37351B90-78C8-4261-B241-EDDB763D75AA}" destId="{2421BCC1-DAA0-4A40-A22E-2FF99064AF28}" srcOrd="0" destOrd="0" presId="urn:microsoft.com/office/officeart/2009/3/layout/CircleRelationship"/>
    <dgm:cxn modelId="{3C5E2AA3-88F0-444D-8916-7B416E3FAFFD}" type="presParOf" srcId="{37351B90-78C8-4261-B241-EDDB763D75AA}" destId="{91681F0E-117E-485A-AFF2-B840792EEF75}" srcOrd="1" destOrd="0" presId="urn:microsoft.com/office/officeart/2009/3/layout/CircleRelationship"/>
    <dgm:cxn modelId="{F62BAF0A-CD5B-43E6-AA24-9B625989E4B5}" type="presParOf" srcId="{37351B90-78C8-4261-B241-EDDB763D75AA}" destId="{EAD43C8A-90FA-450C-A1B8-0FDD9DE0A386}" srcOrd="2" destOrd="0" presId="urn:microsoft.com/office/officeart/2009/3/layout/CircleRelationship"/>
    <dgm:cxn modelId="{E448C6F8-CE74-48D4-883B-B732D6B7D3ED}" type="presParOf" srcId="{37351B90-78C8-4261-B241-EDDB763D75AA}" destId="{DAF92644-9348-4839-83E4-0CE4207521E0}" srcOrd="3" destOrd="0" presId="urn:microsoft.com/office/officeart/2009/3/layout/CircleRelationship"/>
    <dgm:cxn modelId="{D7D086C3-870B-4A77-A9AB-CA708552853B}" type="presParOf" srcId="{37351B90-78C8-4261-B241-EDDB763D75AA}" destId="{88477978-3114-4B41-B96E-3CD24EEE9931}" srcOrd="4" destOrd="0" presId="urn:microsoft.com/office/officeart/2009/3/layout/CircleRelationship"/>
    <dgm:cxn modelId="{020EBFB9-DD93-443D-94EB-089173BC7D94}" type="presParOf" srcId="{37351B90-78C8-4261-B241-EDDB763D75AA}" destId="{65DF34F7-7242-4140-AF05-15BF00278FC3}" srcOrd="5" destOrd="0" presId="urn:microsoft.com/office/officeart/2009/3/layout/CircleRelationship"/>
    <dgm:cxn modelId="{40E9BDFA-696F-42D3-A075-E11F56B6BCF3}" type="presParOf" srcId="{37351B90-78C8-4261-B241-EDDB763D75AA}" destId="{5347F1C2-2508-4678-843C-0AF26A87C205}" srcOrd="6" destOrd="0" presId="urn:microsoft.com/office/officeart/2009/3/layout/CircleRelationship"/>
    <dgm:cxn modelId="{4F05E090-C8A8-49A3-9F68-A85A9AA90196}" type="presParOf" srcId="{37351B90-78C8-4261-B241-EDDB763D75AA}" destId="{51165B5D-1CC5-46DE-B615-21545A506BE5}" srcOrd="7" destOrd="0" presId="urn:microsoft.com/office/officeart/2009/3/layout/CircleRelationship"/>
    <dgm:cxn modelId="{7EAD3ACC-BD99-4A22-A3B2-A31650DE4D7D}" type="presParOf" srcId="{37351B90-78C8-4261-B241-EDDB763D75AA}" destId="{76FF69FF-AC85-4F1B-89F0-0C1191C63C9C}" srcOrd="8" destOrd="0" presId="urn:microsoft.com/office/officeart/2009/3/layout/CircleRelationship"/>
    <dgm:cxn modelId="{A35E0486-59F6-49DB-82E1-960BE6B1A0F2}" type="presParOf" srcId="{76FF69FF-AC85-4F1B-89F0-0C1191C63C9C}" destId="{3ADC0F4A-8180-4050-88A5-B5E359043D6A}" srcOrd="0" destOrd="0" presId="urn:microsoft.com/office/officeart/2009/3/layout/CircleRelationship"/>
    <dgm:cxn modelId="{73B07AF5-AC97-467F-AA2A-AFE39123E08F}" type="presParOf" srcId="{37351B90-78C8-4261-B241-EDDB763D75AA}" destId="{83E41A7A-D45B-40FB-A887-7CE068306901}" srcOrd="9" destOrd="0" presId="urn:microsoft.com/office/officeart/2009/3/layout/CircleRelationship"/>
    <dgm:cxn modelId="{A642F57F-9748-4D7C-A1E1-6E1733EF8C09}" type="presParOf" srcId="{83E41A7A-D45B-40FB-A887-7CE068306901}" destId="{456009C1-DA1E-4270-9E54-12E99AF2EE32}" srcOrd="0" destOrd="0" presId="urn:microsoft.com/office/officeart/2009/3/layout/CircleRelationship"/>
    <dgm:cxn modelId="{CCE8E156-929C-45C0-8CA0-15A340E986EA}" type="presParOf" srcId="{37351B90-78C8-4261-B241-EDDB763D75AA}" destId="{5CEC58EB-F07A-41E2-A66A-3CBF4FDF03EB}" srcOrd="10" destOrd="0" presId="urn:microsoft.com/office/officeart/2009/3/layout/CircleRelationship"/>
    <dgm:cxn modelId="{53EC703E-0020-4DCE-9102-E49C7C686B9E}" type="presParOf" srcId="{37351B90-78C8-4261-B241-EDDB763D75AA}" destId="{2C28A4A6-C834-40E4-9387-B70D2F7EFA8A}" srcOrd="11" destOrd="0" presId="urn:microsoft.com/office/officeart/2009/3/layout/CircleRelationship"/>
    <dgm:cxn modelId="{05FB0104-86C4-4D85-9492-2ED8994A01D7}" type="presParOf" srcId="{2C28A4A6-C834-40E4-9387-B70D2F7EFA8A}" destId="{74F7C46F-291D-4254-AD34-A06F15741F40}" srcOrd="0" destOrd="0" presId="urn:microsoft.com/office/officeart/2009/3/layout/CircleRelationship"/>
    <dgm:cxn modelId="{6F418218-C717-42FE-9E09-58DF0041EEF8}" type="presParOf" srcId="{37351B90-78C8-4261-B241-EDDB763D75AA}" destId="{CC4ECE38-3323-426D-938E-C3DE1EEC3908}" srcOrd="12" destOrd="0" presId="urn:microsoft.com/office/officeart/2009/3/layout/CircleRelationship"/>
    <dgm:cxn modelId="{38112A30-868B-4FD0-BC37-D179492FE3C7}" type="presParOf" srcId="{CC4ECE38-3323-426D-938E-C3DE1EEC3908}" destId="{49C710BA-E626-4025-8468-1AB5B1EBF895}" srcOrd="0" destOrd="0" presId="urn:microsoft.com/office/officeart/2009/3/layout/CircleRelationship"/>
    <dgm:cxn modelId="{1F8EF17B-DE19-4CBA-9629-B6B8D183F972}" type="presParOf" srcId="{37351B90-78C8-4261-B241-EDDB763D75AA}" destId="{FD7F2CCC-B798-4C1C-8BDA-720B7CC72744}" srcOrd="13" destOrd="0" presId="urn:microsoft.com/office/officeart/2009/3/layout/CircleRelationship"/>
    <dgm:cxn modelId="{C50FBAD2-63B6-4776-B054-61C0B5012EEC}" type="presParOf" srcId="{FD7F2CCC-B798-4C1C-8BDA-720B7CC72744}" destId="{CD418982-32A6-4A57-83CF-0AD150A95C9F}" srcOrd="0" destOrd="0" presId="urn:microsoft.com/office/officeart/2009/3/layout/CircleRelationship"/>
    <dgm:cxn modelId="{4DA4D4A4-2B8A-493E-9F7F-EA7EDB60687C}" type="presParOf" srcId="{37351B90-78C8-4261-B241-EDDB763D75AA}" destId="{5B119D78-822B-43BA-9025-7DBD7886217C}" srcOrd="14" destOrd="0" presId="urn:microsoft.com/office/officeart/2009/3/layout/CircleRelationship"/>
    <dgm:cxn modelId="{C4EE3A0A-9934-433D-949D-4053C07B72AD}" type="presParOf" srcId="{37351B90-78C8-4261-B241-EDDB763D75AA}" destId="{4F5BDE9E-ADA0-4427-BCF3-D31DC606DD82}" srcOrd="15" destOrd="0" presId="urn:microsoft.com/office/officeart/2009/3/layout/CircleRelationship"/>
    <dgm:cxn modelId="{F81640D3-DF9A-42BB-9A95-911AB29B39BC}" type="presParOf" srcId="{4F5BDE9E-ADA0-4427-BCF3-D31DC606DD82}" destId="{0564C823-D520-4522-99CC-74261DB1DEE5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931D1D-8C5F-49EA-9350-73643205E318}" type="doc">
      <dgm:prSet loTypeId="urn:microsoft.com/office/officeart/2008/layout/CircleAccentTimeline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7DA98135-2FD8-4293-91CC-25A695BE42FD}">
      <dgm:prSet phldrT="[Metin]" custT="1"/>
      <dgm:spPr/>
      <dgm:t>
        <a:bodyPr/>
        <a:lstStyle/>
        <a:p>
          <a:r>
            <a: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Kalıtımsal nedenler</a:t>
          </a:r>
          <a:endParaRPr lang="tr-TR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7B728C90-59AF-4928-8DF7-BF7CA7073048}" type="parTrans" cxnId="{FA218B79-A4FB-4886-BE1A-BFA1C4A01CE8}">
      <dgm:prSet/>
      <dgm:spPr/>
      <dgm:t>
        <a:bodyPr/>
        <a:lstStyle/>
        <a:p>
          <a:endParaRPr lang="tr-T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5A8D2A4B-301E-46E4-BF47-2F2C226F8EB6}" type="sibTrans" cxnId="{FA218B79-A4FB-4886-BE1A-BFA1C4A01CE8}">
      <dgm:prSet/>
      <dgm:spPr/>
      <dgm:t>
        <a:bodyPr/>
        <a:lstStyle/>
        <a:p>
          <a:endParaRPr lang="tr-T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CE9B3098-E2FE-4DDA-AD99-164671FFEF67}">
      <dgm:prSet phldrT="[Metin]" custT="1"/>
      <dgm:spPr/>
      <dgm:t>
        <a:bodyPr/>
        <a:lstStyle/>
        <a:p>
          <a:r>
            <a: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Doğum öncesi nedenler</a:t>
          </a:r>
          <a:endParaRPr lang="tr-TR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E133587D-1A71-4C31-97B6-3921286B55C6}" type="parTrans" cxnId="{F19EB3A0-543B-4DD1-A7AC-7E06E28274A1}">
      <dgm:prSet/>
      <dgm:spPr/>
      <dgm:t>
        <a:bodyPr/>
        <a:lstStyle/>
        <a:p>
          <a:endParaRPr lang="tr-T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A4F90A7F-F07A-429A-8053-EA08BEF8ADA9}" type="sibTrans" cxnId="{F19EB3A0-543B-4DD1-A7AC-7E06E28274A1}">
      <dgm:prSet/>
      <dgm:spPr/>
      <dgm:t>
        <a:bodyPr/>
        <a:lstStyle/>
        <a:p>
          <a:endParaRPr lang="tr-T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0D3AE046-D92F-4F93-BD0A-E11D02829D85}">
      <dgm:prSet phldrT="[Metin]" custT="1"/>
      <dgm:spPr/>
      <dgm:t>
        <a:bodyPr/>
        <a:lstStyle/>
        <a:p>
          <a:r>
            <a: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Doğum sonrası nedenler</a:t>
          </a:r>
          <a:endParaRPr lang="tr-TR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79771AC1-897F-412D-8876-D37316B7D8A5}" type="parTrans" cxnId="{CF927FC5-AB0C-434B-B6D4-0538D5104109}">
      <dgm:prSet/>
      <dgm:spPr/>
      <dgm:t>
        <a:bodyPr/>
        <a:lstStyle/>
        <a:p>
          <a:endParaRPr lang="tr-T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484290DB-764B-4551-ADA9-640EE252962F}" type="sibTrans" cxnId="{CF927FC5-AB0C-434B-B6D4-0538D5104109}">
      <dgm:prSet/>
      <dgm:spPr/>
      <dgm:t>
        <a:bodyPr/>
        <a:lstStyle/>
        <a:p>
          <a:endParaRPr lang="tr-T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C5DCAF62-66A5-4A84-9451-330F6F22ED29}">
      <dgm:prSet phldrT="[Metin]" custT="1"/>
      <dgm:spPr/>
      <dgm:t>
        <a:bodyPr/>
        <a:lstStyle/>
        <a:p>
          <a:r>
            <a: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Konuşma sonrası nedenler</a:t>
          </a:r>
          <a:endParaRPr lang="tr-TR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032D554C-62DD-48FE-97FB-D0761E5DF553}" type="parTrans" cxnId="{D99E4A98-8DC9-4699-9B09-EF41CD8B2A11}">
      <dgm:prSet/>
      <dgm:spPr/>
      <dgm:t>
        <a:bodyPr/>
        <a:lstStyle/>
        <a:p>
          <a:endParaRPr lang="tr-T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1C75AF94-1E9F-48C4-8D0A-1E48C1D2D67A}" type="sibTrans" cxnId="{D99E4A98-8DC9-4699-9B09-EF41CD8B2A11}">
      <dgm:prSet/>
      <dgm:spPr/>
      <dgm:t>
        <a:bodyPr/>
        <a:lstStyle/>
        <a:p>
          <a:endParaRPr lang="tr-T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53245F45-B0EC-4C65-8A26-FE7FB9617E23}" type="pres">
      <dgm:prSet presAssocID="{6F931D1D-8C5F-49EA-9350-73643205E318}" presName="Name0" presStyleCnt="0">
        <dgm:presLayoutVars>
          <dgm:dir/>
        </dgm:presLayoutVars>
      </dgm:prSet>
      <dgm:spPr/>
      <dgm:t>
        <a:bodyPr/>
        <a:lstStyle/>
        <a:p>
          <a:endParaRPr lang="tr-TR"/>
        </a:p>
      </dgm:t>
    </dgm:pt>
    <dgm:pt modelId="{F4241C10-2C4D-4F27-8144-C7B4E19F95E6}" type="pres">
      <dgm:prSet presAssocID="{7DA98135-2FD8-4293-91CC-25A695BE42FD}" presName="parComposite" presStyleCnt="0"/>
      <dgm:spPr/>
      <dgm:t>
        <a:bodyPr/>
        <a:lstStyle/>
        <a:p>
          <a:endParaRPr lang="tr-TR"/>
        </a:p>
      </dgm:t>
    </dgm:pt>
    <dgm:pt modelId="{D4832595-7853-4FB5-89A8-79558D3E0176}" type="pres">
      <dgm:prSet presAssocID="{7DA98135-2FD8-4293-91CC-25A695BE42FD}" presName="parBigCircle" presStyleLbl="node0" presStyleIdx="0" presStyleCnt="2"/>
      <dgm:spPr/>
      <dgm:t>
        <a:bodyPr/>
        <a:lstStyle/>
        <a:p>
          <a:endParaRPr lang="tr-TR"/>
        </a:p>
      </dgm:t>
    </dgm:pt>
    <dgm:pt modelId="{AA84F6A5-21AB-43C6-8999-27FB8BDBFDB4}" type="pres">
      <dgm:prSet presAssocID="{7DA98135-2FD8-4293-91CC-25A695BE42FD}" presName="parTx" presStyleLbl="revTx" presStyleIdx="0" presStyleCnt="6"/>
      <dgm:spPr/>
      <dgm:t>
        <a:bodyPr/>
        <a:lstStyle/>
        <a:p>
          <a:endParaRPr lang="tr-TR"/>
        </a:p>
      </dgm:t>
    </dgm:pt>
    <dgm:pt modelId="{FBC87E08-043B-41F5-ACE9-4028AFD8E3FA}" type="pres">
      <dgm:prSet presAssocID="{7DA98135-2FD8-4293-91CC-25A695BE42FD}" presName="bSpace" presStyleCnt="0"/>
      <dgm:spPr/>
      <dgm:t>
        <a:bodyPr/>
        <a:lstStyle/>
        <a:p>
          <a:endParaRPr lang="tr-TR"/>
        </a:p>
      </dgm:t>
    </dgm:pt>
    <dgm:pt modelId="{D1938C10-B8FD-4D8F-98F2-F859A7A54EBC}" type="pres">
      <dgm:prSet presAssocID="{7DA98135-2FD8-4293-91CC-25A695BE42FD}" presName="parBackupNorm" presStyleCnt="0"/>
      <dgm:spPr/>
      <dgm:t>
        <a:bodyPr/>
        <a:lstStyle/>
        <a:p>
          <a:endParaRPr lang="tr-TR"/>
        </a:p>
      </dgm:t>
    </dgm:pt>
    <dgm:pt modelId="{F0BD6CE4-3008-4E7B-BD53-3975B8DBCDE2}" type="pres">
      <dgm:prSet presAssocID="{5A8D2A4B-301E-46E4-BF47-2F2C226F8EB6}" presName="parSpace" presStyleCnt="0"/>
      <dgm:spPr/>
      <dgm:t>
        <a:bodyPr/>
        <a:lstStyle/>
        <a:p>
          <a:endParaRPr lang="tr-TR"/>
        </a:p>
      </dgm:t>
    </dgm:pt>
    <dgm:pt modelId="{D294AA82-08F4-4825-A3FE-85F57B438D14}" type="pres">
      <dgm:prSet presAssocID="{CE9B3098-E2FE-4DDA-AD99-164671FFEF67}" presName="desBackupLeftNorm" presStyleCnt="0"/>
      <dgm:spPr/>
      <dgm:t>
        <a:bodyPr/>
        <a:lstStyle/>
        <a:p>
          <a:endParaRPr lang="tr-TR"/>
        </a:p>
      </dgm:t>
    </dgm:pt>
    <dgm:pt modelId="{1CD6758B-79E8-407F-8FBA-ED146CE3D9B1}" type="pres">
      <dgm:prSet presAssocID="{CE9B3098-E2FE-4DDA-AD99-164671FFEF67}" presName="desComposite" presStyleCnt="0"/>
      <dgm:spPr/>
      <dgm:t>
        <a:bodyPr/>
        <a:lstStyle/>
        <a:p>
          <a:endParaRPr lang="tr-TR"/>
        </a:p>
      </dgm:t>
    </dgm:pt>
    <dgm:pt modelId="{92746754-0212-4AC3-803D-9A3289358423}" type="pres">
      <dgm:prSet presAssocID="{CE9B3098-E2FE-4DDA-AD99-164671FFEF67}" presName="desCircle" presStyleLbl="node1" presStyleIdx="0" presStyleCnt="2"/>
      <dgm:spPr/>
      <dgm:t>
        <a:bodyPr/>
        <a:lstStyle/>
        <a:p>
          <a:endParaRPr lang="tr-TR"/>
        </a:p>
      </dgm:t>
    </dgm:pt>
    <dgm:pt modelId="{2831AC8D-C322-44AC-AAD2-C4B9B0EFE40D}" type="pres">
      <dgm:prSet presAssocID="{CE9B3098-E2FE-4DDA-AD99-164671FFEF67}" presName="chTx" presStyleLbl="revTx" presStyleIdx="1" presStyleCnt="6"/>
      <dgm:spPr/>
      <dgm:t>
        <a:bodyPr/>
        <a:lstStyle/>
        <a:p>
          <a:endParaRPr lang="tr-TR"/>
        </a:p>
      </dgm:t>
    </dgm:pt>
    <dgm:pt modelId="{4E275727-B58B-4630-B741-AE4DC33FB5A9}" type="pres">
      <dgm:prSet presAssocID="{CE9B3098-E2FE-4DDA-AD99-164671FFEF67}" presName="desTx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0E8AE18-8BCC-4A96-80E0-C5E87E2F41CC}" type="pres">
      <dgm:prSet presAssocID="{CE9B3098-E2FE-4DDA-AD99-164671FFEF67}" presName="desBackupRightNorm" presStyleCnt="0"/>
      <dgm:spPr/>
      <dgm:t>
        <a:bodyPr/>
        <a:lstStyle/>
        <a:p>
          <a:endParaRPr lang="tr-TR"/>
        </a:p>
      </dgm:t>
    </dgm:pt>
    <dgm:pt modelId="{56C64A8E-13F5-4039-B549-2C642832CFD3}" type="pres">
      <dgm:prSet presAssocID="{A4F90A7F-F07A-429A-8053-EA08BEF8ADA9}" presName="desSpace" presStyleCnt="0"/>
      <dgm:spPr/>
      <dgm:t>
        <a:bodyPr/>
        <a:lstStyle/>
        <a:p>
          <a:endParaRPr lang="tr-TR"/>
        </a:p>
      </dgm:t>
    </dgm:pt>
    <dgm:pt modelId="{1A702F99-6CC5-452E-A412-76E8162CA7E3}" type="pres">
      <dgm:prSet presAssocID="{0D3AE046-D92F-4F93-BD0A-E11D02829D85}" presName="desBackupLeftNorm" presStyleCnt="0"/>
      <dgm:spPr/>
      <dgm:t>
        <a:bodyPr/>
        <a:lstStyle/>
        <a:p>
          <a:endParaRPr lang="tr-TR"/>
        </a:p>
      </dgm:t>
    </dgm:pt>
    <dgm:pt modelId="{9FC013C4-1E83-4634-A00E-2DF852DF1ADA}" type="pres">
      <dgm:prSet presAssocID="{0D3AE046-D92F-4F93-BD0A-E11D02829D85}" presName="desComposite" presStyleCnt="0"/>
      <dgm:spPr/>
      <dgm:t>
        <a:bodyPr/>
        <a:lstStyle/>
        <a:p>
          <a:endParaRPr lang="tr-TR"/>
        </a:p>
      </dgm:t>
    </dgm:pt>
    <dgm:pt modelId="{90301D5B-CC1D-436B-8D17-A260048B22D9}" type="pres">
      <dgm:prSet presAssocID="{0D3AE046-D92F-4F93-BD0A-E11D02829D85}" presName="desCircle" presStyleLbl="node1" presStyleIdx="1" presStyleCnt="2"/>
      <dgm:spPr/>
      <dgm:t>
        <a:bodyPr/>
        <a:lstStyle/>
        <a:p>
          <a:endParaRPr lang="tr-TR"/>
        </a:p>
      </dgm:t>
    </dgm:pt>
    <dgm:pt modelId="{88770E7F-FE24-48F0-B908-C5E646E09A24}" type="pres">
      <dgm:prSet presAssocID="{0D3AE046-D92F-4F93-BD0A-E11D02829D85}" presName="chTx" presStyleLbl="revTx" presStyleIdx="3" presStyleCnt="6"/>
      <dgm:spPr/>
      <dgm:t>
        <a:bodyPr/>
        <a:lstStyle/>
        <a:p>
          <a:endParaRPr lang="tr-TR"/>
        </a:p>
      </dgm:t>
    </dgm:pt>
    <dgm:pt modelId="{B833403A-4271-4552-8D0C-D7B0C6DAA270}" type="pres">
      <dgm:prSet presAssocID="{0D3AE046-D92F-4F93-BD0A-E11D02829D85}" presName="desTx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AC40FCE-C4C1-4FC7-BC28-6B60C398EF24}" type="pres">
      <dgm:prSet presAssocID="{0D3AE046-D92F-4F93-BD0A-E11D02829D85}" presName="desBackupRightNorm" presStyleCnt="0"/>
      <dgm:spPr/>
      <dgm:t>
        <a:bodyPr/>
        <a:lstStyle/>
        <a:p>
          <a:endParaRPr lang="tr-TR"/>
        </a:p>
      </dgm:t>
    </dgm:pt>
    <dgm:pt modelId="{23F93C1A-31C7-4F4B-9882-61309DF406BA}" type="pres">
      <dgm:prSet presAssocID="{484290DB-764B-4551-ADA9-640EE252962F}" presName="desSpace" presStyleCnt="0"/>
      <dgm:spPr/>
      <dgm:t>
        <a:bodyPr/>
        <a:lstStyle/>
        <a:p>
          <a:endParaRPr lang="tr-TR"/>
        </a:p>
      </dgm:t>
    </dgm:pt>
    <dgm:pt modelId="{1DE9262E-F033-4A34-9D95-2D087BC5730D}" type="pres">
      <dgm:prSet presAssocID="{C5DCAF62-66A5-4A84-9451-330F6F22ED29}" presName="parComposite" presStyleCnt="0"/>
      <dgm:spPr/>
      <dgm:t>
        <a:bodyPr/>
        <a:lstStyle/>
        <a:p>
          <a:endParaRPr lang="tr-TR"/>
        </a:p>
      </dgm:t>
    </dgm:pt>
    <dgm:pt modelId="{E88680E4-AF04-4951-8879-AAEECD8A92F6}" type="pres">
      <dgm:prSet presAssocID="{C5DCAF62-66A5-4A84-9451-330F6F22ED29}" presName="parBigCircle" presStyleLbl="node0" presStyleIdx="1" presStyleCnt="2"/>
      <dgm:spPr/>
      <dgm:t>
        <a:bodyPr/>
        <a:lstStyle/>
        <a:p>
          <a:endParaRPr lang="tr-TR"/>
        </a:p>
      </dgm:t>
    </dgm:pt>
    <dgm:pt modelId="{02297773-888B-41C8-9FE4-EAA20402288B}" type="pres">
      <dgm:prSet presAssocID="{C5DCAF62-66A5-4A84-9451-330F6F22ED29}" presName="parTx" presStyleLbl="revTx" presStyleIdx="5" presStyleCnt="6"/>
      <dgm:spPr/>
      <dgm:t>
        <a:bodyPr/>
        <a:lstStyle/>
        <a:p>
          <a:endParaRPr lang="tr-TR"/>
        </a:p>
      </dgm:t>
    </dgm:pt>
    <dgm:pt modelId="{934E4972-2709-425B-89EF-684BDD98CB83}" type="pres">
      <dgm:prSet presAssocID="{C5DCAF62-66A5-4A84-9451-330F6F22ED29}" presName="bSpace" presStyleCnt="0"/>
      <dgm:spPr/>
      <dgm:t>
        <a:bodyPr/>
        <a:lstStyle/>
        <a:p>
          <a:endParaRPr lang="tr-TR"/>
        </a:p>
      </dgm:t>
    </dgm:pt>
    <dgm:pt modelId="{545E7EF2-E15B-49A7-B1A1-3B4196CFBADD}" type="pres">
      <dgm:prSet presAssocID="{C5DCAF62-66A5-4A84-9451-330F6F22ED29}" presName="parBackupNorm" presStyleCnt="0"/>
      <dgm:spPr/>
      <dgm:t>
        <a:bodyPr/>
        <a:lstStyle/>
        <a:p>
          <a:endParaRPr lang="tr-TR"/>
        </a:p>
      </dgm:t>
    </dgm:pt>
    <dgm:pt modelId="{10B7C4C0-CCF9-470D-8F34-A2ADB33D6D7A}" type="pres">
      <dgm:prSet presAssocID="{1C75AF94-1E9F-48C4-8D0A-1E48C1D2D67A}" presName="parSpace" presStyleCnt="0"/>
      <dgm:spPr/>
      <dgm:t>
        <a:bodyPr/>
        <a:lstStyle/>
        <a:p>
          <a:endParaRPr lang="tr-TR"/>
        </a:p>
      </dgm:t>
    </dgm:pt>
  </dgm:ptLst>
  <dgm:cxnLst>
    <dgm:cxn modelId="{7C770945-45C5-48B8-B54A-D3844CAF61DD}" type="presOf" srcId="{6F931D1D-8C5F-49EA-9350-73643205E318}" destId="{53245F45-B0EC-4C65-8A26-FE7FB9617E23}" srcOrd="0" destOrd="0" presId="urn:microsoft.com/office/officeart/2008/layout/CircleAccentTimeline"/>
    <dgm:cxn modelId="{F19EB3A0-543B-4DD1-A7AC-7E06E28274A1}" srcId="{7DA98135-2FD8-4293-91CC-25A695BE42FD}" destId="{CE9B3098-E2FE-4DDA-AD99-164671FFEF67}" srcOrd="0" destOrd="0" parTransId="{E133587D-1A71-4C31-97B6-3921286B55C6}" sibTransId="{A4F90A7F-F07A-429A-8053-EA08BEF8ADA9}"/>
    <dgm:cxn modelId="{D99E4A98-8DC9-4699-9B09-EF41CD8B2A11}" srcId="{6F931D1D-8C5F-49EA-9350-73643205E318}" destId="{C5DCAF62-66A5-4A84-9451-330F6F22ED29}" srcOrd="1" destOrd="0" parTransId="{032D554C-62DD-48FE-97FB-D0761E5DF553}" sibTransId="{1C75AF94-1E9F-48C4-8D0A-1E48C1D2D67A}"/>
    <dgm:cxn modelId="{E3D96666-97F6-46A8-BEC3-1798431B60F0}" type="presOf" srcId="{0D3AE046-D92F-4F93-BD0A-E11D02829D85}" destId="{88770E7F-FE24-48F0-B908-C5E646E09A24}" srcOrd="0" destOrd="0" presId="urn:microsoft.com/office/officeart/2008/layout/CircleAccentTimeline"/>
    <dgm:cxn modelId="{89D037BA-FF7B-470E-98DC-6116628696CF}" type="presOf" srcId="{CE9B3098-E2FE-4DDA-AD99-164671FFEF67}" destId="{2831AC8D-C322-44AC-AAD2-C4B9B0EFE40D}" srcOrd="0" destOrd="0" presId="urn:microsoft.com/office/officeart/2008/layout/CircleAccentTimeline"/>
    <dgm:cxn modelId="{CF927FC5-AB0C-434B-B6D4-0538D5104109}" srcId="{7DA98135-2FD8-4293-91CC-25A695BE42FD}" destId="{0D3AE046-D92F-4F93-BD0A-E11D02829D85}" srcOrd="1" destOrd="0" parTransId="{79771AC1-897F-412D-8876-D37316B7D8A5}" sibTransId="{484290DB-764B-4551-ADA9-640EE252962F}"/>
    <dgm:cxn modelId="{C190D028-A00F-4AF4-98A5-59D474B0EF93}" type="presOf" srcId="{C5DCAF62-66A5-4A84-9451-330F6F22ED29}" destId="{02297773-888B-41C8-9FE4-EAA20402288B}" srcOrd="0" destOrd="0" presId="urn:microsoft.com/office/officeart/2008/layout/CircleAccentTimeline"/>
    <dgm:cxn modelId="{FA218B79-A4FB-4886-BE1A-BFA1C4A01CE8}" srcId="{6F931D1D-8C5F-49EA-9350-73643205E318}" destId="{7DA98135-2FD8-4293-91CC-25A695BE42FD}" srcOrd="0" destOrd="0" parTransId="{7B728C90-59AF-4928-8DF7-BF7CA7073048}" sibTransId="{5A8D2A4B-301E-46E4-BF47-2F2C226F8EB6}"/>
    <dgm:cxn modelId="{05BD443E-D93B-451C-80F6-453D1B5DD23D}" type="presOf" srcId="{7DA98135-2FD8-4293-91CC-25A695BE42FD}" destId="{AA84F6A5-21AB-43C6-8999-27FB8BDBFDB4}" srcOrd="0" destOrd="0" presId="urn:microsoft.com/office/officeart/2008/layout/CircleAccentTimeline"/>
    <dgm:cxn modelId="{10927DAF-458C-40E4-A745-96E37811671D}" type="presParOf" srcId="{53245F45-B0EC-4C65-8A26-FE7FB9617E23}" destId="{F4241C10-2C4D-4F27-8144-C7B4E19F95E6}" srcOrd="0" destOrd="0" presId="urn:microsoft.com/office/officeart/2008/layout/CircleAccentTimeline"/>
    <dgm:cxn modelId="{2BC57374-00C8-4B2E-8FC7-95E4566FEFE4}" type="presParOf" srcId="{F4241C10-2C4D-4F27-8144-C7B4E19F95E6}" destId="{D4832595-7853-4FB5-89A8-79558D3E0176}" srcOrd="0" destOrd="0" presId="urn:microsoft.com/office/officeart/2008/layout/CircleAccentTimeline"/>
    <dgm:cxn modelId="{C466D5DF-33CF-4EA8-BE3D-3BA84A8B701D}" type="presParOf" srcId="{F4241C10-2C4D-4F27-8144-C7B4E19F95E6}" destId="{AA84F6A5-21AB-43C6-8999-27FB8BDBFDB4}" srcOrd="1" destOrd="0" presId="urn:microsoft.com/office/officeart/2008/layout/CircleAccentTimeline"/>
    <dgm:cxn modelId="{B199160E-44E9-444F-90DD-8F0ECFAC6069}" type="presParOf" srcId="{F4241C10-2C4D-4F27-8144-C7B4E19F95E6}" destId="{FBC87E08-043B-41F5-ACE9-4028AFD8E3FA}" srcOrd="2" destOrd="0" presId="urn:microsoft.com/office/officeart/2008/layout/CircleAccentTimeline"/>
    <dgm:cxn modelId="{DB8FD650-A1C2-4519-BC1E-9CD73DEC2532}" type="presParOf" srcId="{53245F45-B0EC-4C65-8A26-FE7FB9617E23}" destId="{D1938C10-B8FD-4D8F-98F2-F859A7A54EBC}" srcOrd="1" destOrd="0" presId="urn:microsoft.com/office/officeart/2008/layout/CircleAccentTimeline"/>
    <dgm:cxn modelId="{01BAD3E1-E3D6-4474-AFA5-660646A13A5A}" type="presParOf" srcId="{53245F45-B0EC-4C65-8A26-FE7FB9617E23}" destId="{F0BD6CE4-3008-4E7B-BD53-3975B8DBCDE2}" srcOrd="2" destOrd="0" presId="urn:microsoft.com/office/officeart/2008/layout/CircleAccentTimeline"/>
    <dgm:cxn modelId="{0D22A6F7-D84A-446F-9D51-5B4AB3606CC5}" type="presParOf" srcId="{53245F45-B0EC-4C65-8A26-FE7FB9617E23}" destId="{D294AA82-08F4-4825-A3FE-85F57B438D14}" srcOrd="3" destOrd="0" presId="urn:microsoft.com/office/officeart/2008/layout/CircleAccentTimeline"/>
    <dgm:cxn modelId="{E63499AE-E560-4933-B828-0D7C6DB18BA5}" type="presParOf" srcId="{53245F45-B0EC-4C65-8A26-FE7FB9617E23}" destId="{1CD6758B-79E8-407F-8FBA-ED146CE3D9B1}" srcOrd="4" destOrd="0" presId="urn:microsoft.com/office/officeart/2008/layout/CircleAccentTimeline"/>
    <dgm:cxn modelId="{48F95186-6450-4DC1-8AA3-EDF80B628145}" type="presParOf" srcId="{1CD6758B-79E8-407F-8FBA-ED146CE3D9B1}" destId="{92746754-0212-4AC3-803D-9A3289358423}" srcOrd="0" destOrd="0" presId="urn:microsoft.com/office/officeart/2008/layout/CircleAccentTimeline"/>
    <dgm:cxn modelId="{6AE99C68-1765-40BC-AD26-2DD17DD6FBF2}" type="presParOf" srcId="{1CD6758B-79E8-407F-8FBA-ED146CE3D9B1}" destId="{2831AC8D-C322-44AC-AAD2-C4B9B0EFE40D}" srcOrd="1" destOrd="0" presId="urn:microsoft.com/office/officeart/2008/layout/CircleAccentTimeline"/>
    <dgm:cxn modelId="{57B6B614-CFD2-4CA2-A1B6-1587BF108C38}" type="presParOf" srcId="{1CD6758B-79E8-407F-8FBA-ED146CE3D9B1}" destId="{4E275727-B58B-4630-B741-AE4DC33FB5A9}" srcOrd="2" destOrd="0" presId="urn:microsoft.com/office/officeart/2008/layout/CircleAccentTimeline"/>
    <dgm:cxn modelId="{73D9DF76-CC95-42B5-9398-498979C9C563}" type="presParOf" srcId="{53245F45-B0EC-4C65-8A26-FE7FB9617E23}" destId="{A0E8AE18-8BCC-4A96-80E0-C5E87E2F41CC}" srcOrd="5" destOrd="0" presId="urn:microsoft.com/office/officeart/2008/layout/CircleAccentTimeline"/>
    <dgm:cxn modelId="{F90B9320-8407-4847-AAA5-822726FE06C5}" type="presParOf" srcId="{53245F45-B0EC-4C65-8A26-FE7FB9617E23}" destId="{56C64A8E-13F5-4039-B549-2C642832CFD3}" srcOrd="6" destOrd="0" presId="urn:microsoft.com/office/officeart/2008/layout/CircleAccentTimeline"/>
    <dgm:cxn modelId="{03BC26AC-6C6A-4A95-9E03-704129498D0C}" type="presParOf" srcId="{53245F45-B0EC-4C65-8A26-FE7FB9617E23}" destId="{1A702F99-6CC5-452E-A412-76E8162CA7E3}" srcOrd="7" destOrd="0" presId="urn:microsoft.com/office/officeart/2008/layout/CircleAccentTimeline"/>
    <dgm:cxn modelId="{D867799C-6145-4AA1-99D5-D8E8A0BE225E}" type="presParOf" srcId="{53245F45-B0EC-4C65-8A26-FE7FB9617E23}" destId="{9FC013C4-1E83-4634-A00E-2DF852DF1ADA}" srcOrd="8" destOrd="0" presId="urn:microsoft.com/office/officeart/2008/layout/CircleAccentTimeline"/>
    <dgm:cxn modelId="{079DEF4B-13E7-45FD-9A43-1A226A704A36}" type="presParOf" srcId="{9FC013C4-1E83-4634-A00E-2DF852DF1ADA}" destId="{90301D5B-CC1D-436B-8D17-A260048B22D9}" srcOrd="0" destOrd="0" presId="urn:microsoft.com/office/officeart/2008/layout/CircleAccentTimeline"/>
    <dgm:cxn modelId="{CF0FB651-FFC3-4180-8E5D-9B97BDFC0831}" type="presParOf" srcId="{9FC013C4-1E83-4634-A00E-2DF852DF1ADA}" destId="{88770E7F-FE24-48F0-B908-C5E646E09A24}" srcOrd="1" destOrd="0" presId="urn:microsoft.com/office/officeart/2008/layout/CircleAccentTimeline"/>
    <dgm:cxn modelId="{C6A467D3-85F3-4D16-90E7-7D8250519BC9}" type="presParOf" srcId="{9FC013C4-1E83-4634-A00E-2DF852DF1ADA}" destId="{B833403A-4271-4552-8D0C-D7B0C6DAA270}" srcOrd="2" destOrd="0" presId="urn:microsoft.com/office/officeart/2008/layout/CircleAccentTimeline"/>
    <dgm:cxn modelId="{4CAEBD87-1E96-49FA-AE07-3F72465F71A7}" type="presParOf" srcId="{53245F45-B0EC-4C65-8A26-FE7FB9617E23}" destId="{DAC40FCE-C4C1-4FC7-BC28-6B60C398EF24}" srcOrd="9" destOrd="0" presId="urn:microsoft.com/office/officeart/2008/layout/CircleAccentTimeline"/>
    <dgm:cxn modelId="{38C48279-72ED-4724-B437-966A8FCCDF28}" type="presParOf" srcId="{53245F45-B0EC-4C65-8A26-FE7FB9617E23}" destId="{23F93C1A-31C7-4F4B-9882-61309DF406BA}" srcOrd="10" destOrd="0" presId="urn:microsoft.com/office/officeart/2008/layout/CircleAccentTimeline"/>
    <dgm:cxn modelId="{12FF59FE-A7F6-4FBA-A013-2563B6996CB1}" type="presParOf" srcId="{53245F45-B0EC-4C65-8A26-FE7FB9617E23}" destId="{1DE9262E-F033-4A34-9D95-2D087BC5730D}" srcOrd="11" destOrd="0" presId="urn:microsoft.com/office/officeart/2008/layout/CircleAccentTimeline"/>
    <dgm:cxn modelId="{4082C0B5-6F66-42EA-AD37-CFB72D6AE39B}" type="presParOf" srcId="{1DE9262E-F033-4A34-9D95-2D087BC5730D}" destId="{E88680E4-AF04-4951-8879-AAEECD8A92F6}" srcOrd="0" destOrd="0" presId="urn:microsoft.com/office/officeart/2008/layout/CircleAccentTimeline"/>
    <dgm:cxn modelId="{55134E48-0657-4FFA-B4D0-4817F481950B}" type="presParOf" srcId="{1DE9262E-F033-4A34-9D95-2D087BC5730D}" destId="{02297773-888B-41C8-9FE4-EAA20402288B}" srcOrd="1" destOrd="0" presId="urn:microsoft.com/office/officeart/2008/layout/CircleAccentTimeline"/>
    <dgm:cxn modelId="{305A2E8C-FCDC-4DC1-BC21-BCC6E669F080}" type="presParOf" srcId="{1DE9262E-F033-4A34-9D95-2D087BC5730D}" destId="{934E4972-2709-425B-89EF-684BDD98CB83}" srcOrd="2" destOrd="0" presId="urn:microsoft.com/office/officeart/2008/layout/CircleAccentTimeline"/>
    <dgm:cxn modelId="{B6D4E8FD-F488-47BA-90FD-A6EC406BB60C}" type="presParOf" srcId="{53245F45-B0EC-4C65-8A26-FE7FB9617E23}" destId="{545E7EF2-E15B-49A7-B1A1-3B4196CFBADD}" srcOrd="12" destOrd="0" presId="urn:microsoft.com/office/officeart/2008/layout/CircleAccentTimeline"/>
    <dgm:cxn modelId="{5770DDBC-CF2E-4F15-B337-C5115089420E}" type="presParOf" srcId="{53245F45-B0EC-4C65-8A26-FE7FB9617E23}" destId="{10B7C4C0-CCF9-470D-8F34-A2ADB33D6D7A}" srcOrd="13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C13E4E-5A88-4212-989A-BDD743C558C5}" type="doc">
      <dgm:prSet loTypeId="urn:microsoft.com/office/officeart/2005/8/layout/hList6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3896A9F5-7A59-4DAC-9B12-79214DA63895}">
      <dgm:prSet phldrT="[Metin]" custT="1"/>
      <dgm:spPr/>
      <dgm:t>
        <a:bodyPr/>
        <a:lstStyle/>
        <a:p>
          <a:r>
            <a:rPr lang="tr-T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Ağır derecede işitme kaybıyla doğan çocuklarda dil gelişimi gecikir.</a:t>
          </a:r>
          <a:endParaRPr lang="tr-TR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5975736C-6BF3-4144-A3BA-F83A837B9BDD}" type="parTrans" cxnId="{13FFC688-C087-42D5-AB0C-2F335E2503DE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CA0DE99A-0FCE-4227-935C-FB4479FF0281}" type="sibTrans" cxnId="{13FFC688-C087-42D5-AB0C-2F335E2503DE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583A15F0-AB5A-4795-90D7-BF82212CD4C9}">
      <dgm:prSet phldrT="[Metin]" custT="1"/>
      <dgm:spPr/>
      <dgm:t>
        <a:bodyPr/>
        <a:lstStyle/>
        <a:p>
          <a:r>
            <a:rPr lang="tr-T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Bu durum, alınan görsel ve işitsek girdi miktarı ile işitme kaybı derecesine bağlı olarak çeşitlenir.</a:t>
          </a:r>
          <a:endParaRPr lang="tr-TR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D63FB581-72BA-4710-8DCB-535AC6C74EBD}" type="parTrans" cxnId="{B3FE9B69-6740-497D-9B34-806398202E80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F3419780-D593-4E09-AD2B-231ED9687BA1}" type="sibTrans" cxnId="{B3FE9B69-6740-497D-9B34-806398202E80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82D719C6-41FB-4314-8E41-83C4169C534C}">
      <dgm:prSet phldrT="[Metin]" custT="1"/>
      <dgm:spPr/>
      <dgm:t>
        <a:bodyPr/>
        <a:lstStyle/>
        <a:p>
          <a:r>
            <a:rPr lang="tr-T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Bir çok konuşma seslerini duymayabilirler. Konuşma geriliği ile birlikte eklemleme problemleri de görülür.</a:t>
          </a:r>
          <a:endParaRPr lang="tr-TR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84B33F43-9E36-4495-A139-6A241B37FA63}" type="parTrans" cxnId="{F7762951-193F-405A-8DCD-670B32A23AE8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C34F52B8-063C-4F51-A56D-2A22AC1806EA}" type="sibTrans" cxnId="{F7762951-193F-405A-8DCD-670B32A23AE8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83EE280F-8A76-4BBF-8971-EB7061CA53B1}" type="pres">
      <dgm:prSet presAssocID="{4AC13E4E-5A88-4212-989A-BDD743C558C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80584BB-898E-43DB-BB40-5A450C9FE4BA}" type="pres">
      <dgm:prSet presAssocID="{3896A9F5-7A59-4DAC-9B12-79214DA6389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282DBE4-41D8-46CA-B3FB-71A0B483057C}" type="pres">
      <dgm:prSet presAssocID="{CA0DE99A-0FCE-4227-935C-FB4479FF0281}" presName="sibTrans" presStyleCnt="0"/>
      <dgm:spPr/>
    </dgm:pt>
    <dgm:pt modelId="{7ABFF80C-4B45-4245-ADD7-07B658B48C8F}" type="pres">
      <dgm:prSet presAssocID="{583A15F0-AB5A-4795-90D7-BF82212CD4C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40C68E8-4D1F-42A1-AF87-46C44ACF4441}" type="pres">
      <dgm:prSet presAssocID="{F3419780-D593-4E09-AD2B-231ED9687BA1}" presName="sibTrans" presStyleCnt="0"/>
      <dgm:spPr/>
    </dgm:pt>
    <dgm:pt modelId="{BB340A4C-AE34-4B9B-80C7-A1A121EC48E8}" type="pres">
      <dgm:prSet presAssocID="{82D719C6-41FB-4314-8E41-83C4169C534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3FE9B69-6740-497D-9B34-806398202E80}" srcId="{4AC13E4E-5A88-4212-989A-BDD743C558C5}" destId="{583A15F0-AB5A-4795-90D7-BF82212CD4C9}" srcOrd="1" destOrd="0" parTransId="{D63FB581-72BA-4710-8DCB-535AC6C74EBD}" sibTransId="{F3419780-D593-4E09-AD2B-231ED9687BA1}"/>
    <dgm:cxn modelId="{973AC4B0-3B48-470A-A38E-2FCF9A593D69}" type="presOf" srcId="{583A15F0-AB5A-4795-90D7-BF82212CD4C9}" destId="{7ABFF80C-4B45-4245-ADD7-07B658B48C8F}" srcOrd="0" destOrd="0" presId="urn:microsoft.com/office/officeart/2005/8/layout/hList6"/>
    <dgm:cxn modelId="{13FFC688-C087-42D5-AB0C-2F335E2503DE}" srcId="{4AC13E4E-5A88-4212-989A-BDD743C558C5}" destId="{3896A9F5-7A59-4DAC-9B12-79214DA63895}" srcOrd="0" destOrd="0" parTransId="{5975736C-6BF3-4144-A3BA-F83A837B9BDD}" sibTransId="{CA0DE99A-0FCE-4227-935C-FB4479FF0281}"/>
    <dgm:cxn modelId="{586985B4-ABFF-454F-900F-B96BA8B5EFAB}" type="presOf" srcId="{4AC13E4E-5A88-4212-989A-BDD743C558C5}" destId="{83EE280F-8A76-4BBF-8971-EB7061CA53B1}" srcOrd="0" destOrd="0" presId="urn:microsoft.com/office/officeart/2005/8/layout/hList6"/>
    <dgm:cxn modelId="{082B108E-81C8-4A72-A022-D3D213465F5A}" type="presOf" srcId="{3896A9F5-7A59-4DAC-9B12-79214DA63895}" destId="{980584BB-898E-43DB-BB40-5A450C9FE4BA}" srcOrd="0" destOrd="0" presId="urn:microsoft.com/office/officeart/2005/8/layout/hList6"/>
    <dgm:cxn modelId="{A45832D7-9D3E-4D7C-B1DC-A144B22AA7AD}" type="presOf" srcId="{82D719C6-41FB-4314-8E41-83C4169C534C}" destId="{BB340A4C-AE34-4B9B-80C7-A1A121EC48E8}" srcOrd="0" destOrd="0" presId="urn:microsoft.com/office/officeart/2005/8/layout/hList6"/>
    <dgm:cxn modelId="{F7762951-193F-405A-8DCD-670B32A23AE8}" srcId="{4AC13E4E-5A88-4212-989A-BDD743C558C5}" destId="{82D719C6-41FB-4314-8E41-83C4169C534C}" srcOrd="2" destOrd="0" parTransId="{84B33F43-9E36-4495-A139-6A241B37FA63}" sibTransId="{C34F52B8-063C-4F51-A56D-2A22AC1806EA}"/>
    <dgm:cxn modelId="{7F82E6ED-D309-4BFD-BA37-6F6707248863}" type="presParOf" srcId="{83EE280F-8A76-4BBF-8971-EB7061CA53B1}" destId="{980584BB-898E-43DB-BB40-5A450C9FE4BA}" srcOrd="0" destOrd="0" presId="urn:microsoft.com/office/officeart/2005/8/layout/hList6"/>
    <dgm:cxn modelId="{75B32ECF-81AE-422F-8C7D-CFDA7708FD0B}" type="presParOf" srcId="{83EE280F-8A76-4BBF-8971-EB7061CA53B1}" destId="{7282DBE4-41D8-46CA-B3FB-71A0B483057C}" srcOrd="1" destOrd="0" presId="urn:microsoft.com/office/officeart/2005/8/layout/hList6"/>
    <dgm:cxn modelId="{53BC23F5-E1C0-4CCA-8C89-983CA63FBAAA}" type="presParOf" srcId="{83EE280F-8A76-4BBF-8971-EB7061CA53B1}" destId="{7ABFF80C-4B45-4245-ADD7-07B658B48C8F}" srcOrd="2" destOrd="0" presId="urn:microsoft.com/office/officeart/2005/8/layout/hList6"/>
    <dgm:cxn modelId="{04153BAD-44B5-4CC2-8E76-14DB96937569}" type="presParOf" srcId="{83EE280F-8A76-4BBF-8971-EB7061CA53B1}" destId="{D40C68E8-4D1F-42A1-AF87-46C44ACF4441}" srcOrd="3" destOrd="0" presId="urn:microsoft.com/office/officeart/2005/8/layout/hList6"/>
    <dgm:cxn modelId="{74DD8C8C-FA90-4ED9-AE4D-367F7B60874F}" type="presParOf" srcId="{83EE280F-8A76-4BBF-8971-EB7061CA53B1}" destId="{BB340A4C-AE34-4B9B-80C7-A1A121EC48E8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C13E4E-5A88-4212-989A-BDD743C558C5}" type="doc">
      <dgm:prSet loTypeId="urn:microsoft.com/office/officeart/2005/8/layout/hList6" loCatId="list" qsTypeId="urn:microsoft.com/office/officeart/2005/8/quickstyle/3d1" qsCatId="3D" csTypeId="urn:microsoft.com/office/officeart/2005/8/colors/accent3_3" csCatId="accent3" phldr="1"/>
      <dgm:spPr/>
      <dgm:t>
        <a:bodyPr/>
        <a:lstStyle/>
        <a:p>
          <a:endParaRPr lang="tr-TR"/>
        </a:p>
      </dgm:t>
    </dgm:pt>
    <dgm:pt modelId="{3896A9F5-7A59-4DAC-9B12-79214DA63895}">
      <dgm:prSet phldrT="[Metin]" custT="1"/>
      <dgm:spPr/>
      <dgm:t>
        <a:bodyPr/>
        <a:lstStyle/>
        <a:p>
          <a:r>
            <a:rPr lang="tr-T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İşitme kaybı olan öğrencilerin akademik başarıları, aileye, öğretmene, çevreye ve kendi kişisel özelliklerine göre değişir.</a:t>
          </a:r>
          <a:endParaRPr lang="tr-TR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5975736C-6BF3-4144-A3BA-F83A837B9BDD}" type="parTrans" cxnId="{13FFC688-C087-42D5-AB0C-2F335E2503DE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CA0DE99A-0FCE-4227-935C-FB4479FF0281}" type="sibTrans" cxnId="{13FFC688-C087-42D5-AB0C-2F335E2503DE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583A15F0-AB5A-4795-90D7-BF82212CD4C9}">
      <dgm:prSet phldrT="[Metin]" custT="1"/>
      <dgm:spPr/>
      <dgm:t>
        <a:bodyPr/>
        <a:lstStyle/>
        <a:p>
          <a:r>
            <a:rPr lang="tr-T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Bir çoğunda okuma ve yazma alanlarında özel eğitime ihtiyaç vardır.</a:t>
          </a:r>
          <a:endParaRPr lang="tr-TR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D63FB581-72BA-4710-8DCB-535AC6C74EBD}" type="parTrans" cxnId="{B3FE9B69-6740-497D-9B34-806398202E80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F3419780-D593-4E09-AD2B-231ED9687BA1}" type="sibTrans" cxnId="{B3FE9B69-6740-497D-9B34-806398202E80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82D719C6-41FB-4314-8E41-83C4169C534C}">
      <dgm:prSet phldrT="[Metin]" custT="1"/>
      <dgm:spPr/>
      <dgm:t>
        <a:bodyPr/>
        <a:lstStyle/>
        <a:p>
          <a:r>
            <a:rPr lang="tr-T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Ağır derecede işitme kaybı olan öğrenciler akademik olarak hala en az uygun hizmet gören grubun içindedirler.</a:t>
          </a:r>
          <a:endParaRPr lang="tr-TR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84B33F43-9E36-4495-A139-6A241B37FA63}" type="parTrans" cxnId="{F7762951-193F-405A-8DCD-670B32A23AE8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C34F52B8-063C-4F51-A56D-2A22AC1806EA}" type="sibTrans" cxnId="{F7762951-193F-405A-8DCD-670B32A23AE8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83EE280F-8A76-4BBF-8971-EB7061CA53B1}" type="pres">
      <dgm:prSet presAssocID="{4AC13E4E-5A88-4212-989A-BDD743C558C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80584BB-898E-43DB-BB40-5A450C9FE4BA}" type="pres">
      <dgm:prSet presAssocID="{3896A9F5-7A59-4DAC-9B12-79214DA6389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282DBE4-41D8-46CA-B3FB-71A0B483057C}" type="pres">
      <dgm:prSet presAssocID="{CA0DE99A-0FCE-4227-935C-FB4479FF0281}" presName="sibTrans" presStyleCnt="0"/>
      <dgm:spPr/>
    </dgm:pt>
    <dgm:pt modelId="{7ABFF80C-4B45-4245-ADD7-07B658B48C8F}" type="pres">
      <dgm:prSet presAssocID="{583A15F0-AB5A-4795-90D7-BF82212CD4C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40C68E8-4D1F-42A1-AF87-46C44ACF4441}" type="pres">
      <dgm:prSet presAssocID="{F3419780-D593-4E09-AD2B-231ED9687BA1}" presName="sibTrans" presStyleCnt="0"/>
      <dgm:spPr/>
    </dgm:pt>
    <dgm:pt modelId="{BB340A4C-AE34-4B9B-80C7-A1A121EC48E8}" type="pres">
      <dgm:prSet presAssocID="{82D719C6-41FB-4314-8E41-83C4169C534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1E7D23D-804B-4A8A-9832-A158C21C2C44}" type="presOf" srcId="{583A15F0-AB5A-4795-90D7-BF82212CD4C9}" destId="{7ABFF80C-4B45-4245-ADD7-07B658B48C8F}" srcOrd="0" destOrd="0" presId="urn:microsoft.com/office/officeart/2005/8/layout/hList6"/>
    <dgm:cxn modelId="{88D01982-862C-4A2D-8EF9-1A187DE09F85}" type="presOf" srcId="{4AC13E4E-5A88-4212-989A-BDD743C558C5}" destId="{83EE280F-8A76-4BBF-8971-EB7061CA53B1}" srcOrd="0" destOrd="0" presId="urn:microsoft.com/office/officeart/2005/8/layout/hList6"/>
    <dgm:cxn modelId="{BA1CE422-10EE-445B-A9CB-60D7E7E2C0F4}" type="presOf" srcId="{3896A9F5-7A59-4DAC-9B12-79214DA63895}" destId="{980584BB-898E-43DB-BB40-5A450C9FE4BA}" srcOrd="0" destOrd="0" presId="urn:microsoft.com/office/officeart/2005/8/layout/hList6"/>
    <dgm:cxn modelId="{B3FE9B69-6740-497D-9B34-806398202E80}" srcId="{4AC13E4E-5A88-4212-989A-BDD743C558C5}" destId="{583A15F0-AB5A-4795-90D7-BF82212CD4C9}" srcOrd="1" destOrd="0" parTransId="{D63FB581-72BA-4710-8DCB-535AC6C74EBD}" sibTransId="{F3419780-D593-4E09-AD2B-231ED9687BA1}"/>
    <dgm:cxn modelId="{13FFC688-C087-42D5-AB0C-2F335E2503DE}" srcId="{4AC13E4E-5A88-4212-989A-BDD743C558C5}" destId="{3896A9F5-7A59-4DAC-9B12-79214DA63895}" srcOrd="0" destOrd="0" parTransId="{5975736C-6BF3-4144-A3BA-F83A837B9BDD}" sibTransId="{CA0DE99A-0FCE-4227-935C-FB4479FF0281}"/>
    <dgm:cxn modelId="{A1ABAC89-4373-4A2D-ABF8-0E1A7BCB5819}" type="presOf" srcId="{82D719C6-41FB-4314-8E41-83C4169C534C}" destId="{BB340A4C-AE34-4B9B-80C7-A1A121EC48E8}" srcOrd="0" destOrd="0" presId="urn:microsoft.com/office/officeart/2005/8/layout/hList6"/>
    <dgm:cxn modelId="{F7762951-193F-405A-8DCD-670B32A23AE8}" srcId="{4AC13E4E-5A88-4212-989A-BDD743C558C5}" destId="{82D719C6-41FB-4314-8E41-83C4169C534C}" srcOrd="2" destOrd="0" parTransId="{84B33F43-9E36-4495-A139-6A241B37FA63}" sibTransId="{C34F52B8-063C-4F51-A56D-2A22AC1806EA}"/>
    <dgm:cxn modelId="{CB075BCE-1614-4D51-B67B-CCB446DA487A}" type="presParOf" srcId="{83EE280F-8A76-4BBF-8971-EB7061CA53B1}" destId="{980584BB-898E-43DB-BB40-5A450C9FE4BA}" srcOrd="0" destOrd="0" presId="urn:microsoft.com/office/officeart/2005/8/layout/hList6"/>
    <dgm:cxn modelId="{52D918D3-C450-40F0-9B91-E4E52BCF0BCB}" type="presParOf" srcId="{83EE280F-8A76-4BBF-8971-EB7061CA53B1}" destId="{7282DBE4-41D8-46CA-B3FB-71A0B483057C}" srcOrd="1" destOrd="0" presId="urn:microsoft.com/office/officeart/2005/8/layout/hList6"/>
    <dgm:cxn modelId="{3FBD6C46-CC40-47FF-A739-5DC959C8BA3B}" type="presParOf" srcId="{83EE280F-8A76-4BBF-8971-EB7061CA53B1}" destId="{7ABFF80C-4B45-4245-ADD7-07B658B48C8F}" srcOrd="2" destOrd="0" presId="urn:microsoft.com/office/officeart/2005/8/layout/hList6"/>
    <dgm:cxn modelId="{3E8B262D-BA9E-4DDE-A160-90F5C6D36158}" type="presParOf" srcId="{83EE280F-8A76-4BBF-8971-EB7061CA53B1}" destId="{D40C68E8-4D1F-42A1-AF87-46C44ACF4441}" srcOrd="3" destOrd="0" presId="urn:microsoft.com/office/officeart/2005/8/layout/hList6"/>
    <dgm:cxn modelId="{EB5AD650-B262-472E-B335-1CFEF3B06EDA}" type="presParOf" srcId="{83EE280F-8A76-4BBF-8971-EB7061CA53B1}" destId="{BB340A4C-AE34-4B9B-80C7-A1A121EC48E8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AC13E4E-5A88-4212-989A-BDD743C558C5}" type="doc">
      <dgm:prSet loTypeId="urn:microsoft.com/office/officeart/2005/8/layout/hList6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3896A9F5-7A59-4DAC-9B12-79214DA63895}">
      <dgm:prSet phldrT="[Metin]" custT="1"/>
      <dgm:spPr/>
      <dgm:t>
        <a:bodyPr/>
        <a:lstStyle/>
        <a:p>
          <a:r>
            <a: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Konuşma dili kazanma güçlüğünden dolayı iletişim engelleri, bireydeki sağırlık önyargısı ile birleşir.</a:t>
          </a:r>
          <a:endParaRPr lang="tr-TR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5975736C-6BF3-4144-A3BA-F83A837B9BDD}" type="parTrans" cxnId="{13FFC688-C087-42D5-AB0C-2F335E2503DE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CA0DE99A-0FCE-4227-935C-FB4479FF0281}" type="sibTrans" cxnId="{13FFC688-C087-42D5-AB0C-2F335E2503DE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583A15F0-AB5A-4795-90D7-BF82212CD4C9}">
      <dgm:prSet phldrT="[Metin]" custT="1"/>
      <dgm:spPr/>
      <dgm:t>
        <a:bodyPr/>
        <a:lstStyle/>
        <a:p>
          <a:r>
            <a: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1. Aile-çocuk etkileşimi, 2. akran ve öğretmen tutumları, 3. sosyal olmanın farkındalığı ve 4. kendini soyutlama (yalnızlık hissi)</a:t>
          </a:r>
          <a:endParaRPr lang="tr-TR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D63FB581-72BA-4710-8DCB-535AC6C74EBD}" type="parTrans" cxnId="{B3FE9B69-6740-497D-9B34-806398202E80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F3419780-D593-4E09-AD2B-231ED9687BA1}" type="sibTrans" cxnId="{B3FE9B69-6740-497D-9B34-806398202E80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82D719C6-41FB-4314-8E41-83C4169C534C}">
      <dgm:prSet phldrT="[Metin]" custT="1"/>
      <dgm:spPr/>
      <dgm:t>
        <a:bodyPr/>
        <a:lstStyle/>
        <a:p>
          <a:r>
            <a: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Öğrencinin sosyal ve duygusal gelişimini etkileyen dört önemli faktördür.</a:t>
          </a:r>
          <a:endParaRPr lang="tr-TR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84B33F43-9E36-4495-A139-6A241B37FA63}" type="parTrans" cxnId="{F7762951-193F-405A-8DCD-670B32A23AE8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C34F52B8-063C-4F51-A56D-2A22AC1806EA}" type="sibTrans" cxnId="{F7762951-193F-405A-8DCD-670B32A23AE8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83EE280F-8A76-4BBF-8971-EB7061CA53B1}" type="pres">
      <dgm:prSet presAssocID="{4AC13E4E-5A88-4212-989A-BDD743C558C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80584BB-898E-43DB-BB40-5A450C9FE4BA}" type="pres">
      <dgm:prSet presAssocID="{3896A9F5-7A59-4DAC-9B12-79214DA6389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282DBE4-41D8-46CA-B3FB-71A0B483057C}" type="pres">
      <dgm:prSet presAssocID="{CA0DE99A-0FCE-4227-935C-FB4479FF0281}" presName="sibTrans" presStyleCnt="0"/>
      <dgm:spPr/>
    </dgm:pt>
    <dgm:pt modelId="{7ABFF80C-4B45-4245-ADD7-07B658B48C8F}" type="pres">
      <dgm:prSet presAssocID="{583A15F0-AB5A-4795-90D7-BF82212CD4C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40C68E8-4D1F-42A1-AF87-46C44ACF4441}" type="pres">
      <dgm:prSet presAssocID="{F3419780-D593-4E09-AD2B-231ED9687BA1}" presName="sibTrans" presStyleCnt="0"/>
      <dgm:spPr/>
    </dgm:pt>
    <dgm:pt modelId="{BB340A4C-AE34-4B9B-80C7-A1A121EC48E8}" type="pres">
      <dgm:prSet presAssocID="{82D719C6-41FB-4314-8E41-83C4169C534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7762951-193F-405A-8DCD-670B32A23AE8}" srcId="{4AC13E4E-5A88-4212-989A-BDD743C558C5}" destId="{82D719C6-41FB-4314-8E41-83C4169C534C}" srcOrd="2" destOrd="0" parTransId="{84B33F43-9E36-4495-A139-6A241B37FA63}" sibTransId="{C34F52B8-063C-4F51-A56D-2A22AC1806EA}"/>
    <dgm:cxn modelId="{13FFC688-C087-42D5-AB0C-2F335E2503DE}" srcId="{4AC13E4E-5A88-4212-989A-BDD743C558C5}" destId="{3896A9F5-7A59-4DAC-9B12-79214DA63895}" srcOrd="0" destOrd="0" parTransId="{5975736C-6BF3-4144-A3BA-F83A837B9BDD}" sibTransId="{CA0DE99A-0FCE-4227-935C-FB4479FF0281}"/>
    <dgm:cxn modelId="{51E81701-40EB-42AF-BDF6-898E1A98B1EB}" type="presOf" srcId="{583A15F0-AB5A-4795-90D7-BF82212CD4C9}" destId="{7ABFF80C-4B45-4245-ADD7-07B658B48C8F}" srcOrd="0" destOrd="0" presId="urn:microsoft.com/office/officeart/2005/8/layout/hList6"/>
    <dgm:cxn modelId="{8BEB88C1-6753-49CF-810D-A13E62E59C99}" type="presOf" srcId="{3896A9F5-7A59-4DAC-9B12-79214DA63895}" destId="{980584BB-898E-43DB-BB40-5A450C9FE4BA}" srcOrd="0" destOrd="0" presId="urn:microsoft.com/office/officeart/2005/8/layout/hList6"/>
    <dgm:cxn modelId="{B3FE9B69-6740-497D-9B34-806398202E80}" srcId="{4AC13E4E-5A88-4212-989A-BDD743C558C5}" destId="{583A15F0-AB5A-4795-90D7-BF82212CD4C9}" srcOrd="1" destOrd="0" parTransId="{D63FB581-72BA-4710-8DCB-535AC6C74EBD}" sibTransId="{F3419780-D593-4E09-AD2B-231ED9687BA1}"/>
    <dgm:cxn modelId="{F6B48038-A61C-4D20-BAE1-700B2F49844F}" type="presOf" srcId="{4AC13E4E-5A88-4212-989A-BDD743C558C5}" destId="{83EE280F-8A76-4BBF-8971-EB7061CA53B1}" srcOrd="0" destOrd="0" presId="urn:microsoft.com/office/officeart/2005/8/layout/hList6"/>
    <dgm:cxn modelId="{A30609D7-8B64-4A4D-9CFE-1C8EA97E4B09}" type="presOf" srcId="{82D719C6-41FB-4314-8E41-83C4169C534C}" destId="{BB340A4C-AE34-4B9B-80C7-A1A121EC48E8}" srcOrd="0" destOrd="0" presId="urn:microsoft.com/office/officeart/2005/8/layout/hList6"/>
    <dgm:cxn modelId="{4ADD45B1-7706-4816-928D-29C8DBD22C37}" type="presParOf" srcId="{83EE280F-8A76-4BBF-8971-EB7061CA53B1}" destId="{980584BB-898E-43DB-BB40-5A450C9FE4BA}" srcOrd="0" destOrd="0" presId="urn:microsoft.com/office/officeart/2005/8/layout/hList6"/>
    <dgm:cxn modelId="{4581F4DB-D970-4CA4-8FC3-2181CE2A1DEC}" type="presParOf" srcId="{83EE280F-8A76-4BBF-8971-EB7061CA53B1}" destId="{7282DBE4-41D8-46CA-B3FB-71A0B483057C}" srcOrd="1" destOrd="0" presId="urn:microsoft.com/office/officeart/2005/8/layout/hList6"/>
    <dgm:cxn modelId="{00352D6E-693F-41F5-A089-0A15E1BE656B}" type="presParOf" srcId="{83EE280F-8A76-4BBF-8971-EB7061CA53B1}" destId="{7ABFF80C-4B45-4245-ADD7-07B658B48C8F}" srcOrd="2" destOrd="0" presId="urn:microsoft.com/office/officeart/2005/8/layout/hList6"/>
    <dgm:cxn modelId="{442547F2-3017-4610-A179-EE3A9007AF69}" type="presParOf" srcId="{83EE280F-8A76-4BBF-8971-EB7061CA53B1}" destId="{D40C68E8-4D1F-42A1-AF87-46C44ACF4441}" srcOrd="3" destOrd="0" presId="urn:microsoft.com/office/officeart/2005/8/layout/hList6"/>
    <dgm:cxn modelId="{3EDB0687-4694-4614-9DEA-213BB021E6F2}" type="presParOf" srcId="{83EE280F-8A76-4BBF-8971-EB7061CA53B1}" destId="{BB340A4C-AE34-4B9B-80C7-A1A121EC48E8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16E62F8-ACEF-4A50-85FB-2CB2CDFFBBFA}" type="doc">
      <dgm:prSet loTypeId="urn:microsoft.com/office/officeart/2005/8/layout/default#1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511DC8ED-E5DF-4352-9C68-BDC19646A06D}">
      <dgm:prSet phldrT="[Metin]" custT="1"/>
      <dgm:spPr/>
      <dgm:t>
        <a:bodyPr/>
        <a:lstStyle/>
        <a:p>
          <a:r>
            <a:rPr lang="tr-T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Oyun Odyometrisi</a:t>
          </a:r>
          <a:endParaRPr lang="tr-TR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A9A09B70-4EAB-4DE5-85B2-4094CCCC5BF4}" type="parTrans" cxnId="{57B142BD-95B3-4ED6-AF5D-4963A2D76539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6604624F-8952-4F9B-B405-EFF5D25D928B}" type="sibTrans" cxnId="{57B142BD-95B3-4ED6-AF5D-4963A2D76539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C1541DC1-17BD-4D95-9693-BD4CBDC4D2D6}">
      <dgm:prSet phldrT="[Metin]" custT="1"/>
      <dgm:spPr/>
      <dgm:t>
        <a:bodyPr/>
        <a:lstStyle/>
        <a:p>
          <a:r>
            <a:rPr lang="tr-T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Konuşma Odyometrisi</a:t>
          </a:r>
          <a:endParaRPr lang="tr-TR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47A40270-DCC3-48B2-AC62-6FB41844F285}" type="parTrans" cxnId="{71FD1F00-0D01-463B-B7C5-47ADE42A577E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DEC2E69E-A27E-404A-81ED-96E3A730C3B2}" type="sibTrans" cxnId="{71FD1F00-0D01-463B-B7C5-47ADE42A577E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2D5226F0-C5BC-4DB1-A652-7898B1E27618}">
      <dgm:prSet phldrT="[Metin]" custT="1"/>
      <dgm:spPr/>
      <dgm:t>
        <a:bodyPr/>
        <a:lstStyle/>
        <a:p>
          <a:r>
            <a:rPr lang="tr-T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Immittance Odyometri</a:t>
          </a:r>
          <a:endParaRPr lang="tr-TR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A62A1D79-FC26-4FB2-B3EC-540D916FBFEE}" type="parTrans" cxnId="{057B068C-ED29-438E-BF20-E35A6B49AE3D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8026A577-48F7-4785-B6B1-CBB5434B6D17}" type="sibTrans" cxnId="{057B068C-ED29-438E-BF20-E35A6B49AE3D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5995847B-508E-46CB-898F-4046AEC9168D}">
      <dgm:prSet phldrT="[Metin]" custT="1"/>
      <dgm:spPr/>
      <dgm:t>
        <a:bodyPr/>
        <a:lstStyle/>
        <a:p>
          <a:r>
            <a:rPr lang="tr-T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Uyandırılmış Tepki Odyometrisi</a:t>
          </a:r>
          <a:endParaRPr lang="tr-TR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7434BC6B-4297-4E3F-8775-EC18FAE30F02}" type="parTrans" cxnId="{B786B439-356A-4E14-B278-FB8C83ED72D3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E02ACF86-E0A3-4AA1-9B39-B1D01303B5CB}" type="sibTrans" cxnId="{B786B439-356A-4E14-B278-FB8C83ED72D3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3B8A690C-138D-4B96-8DAB-FF1E6BD3ED64}">
      <dgm:prSet phldrT="[Metin]" custT="1"/>
      <dgm:spPr/>
      <dgm:t>
        <a:bodyPr/>
        <a:lstStyle/>
        <a:p>
          <a:r>
            <a:rPr lang="tr-T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Oto Akustik Emisyon Testi</a:t>
          </a:r>
          <a:endParaRPr lang="tr-TR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D6CFCBCD-1925-4493-8283-0ADA456AC58D}" type="parTrans" cxnId="{CC06E9BF-1F38-49C2-B291-94D820F1EED5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29334A37-9410-4B3D-9F42-E734A2E10ABF}" type="sibTrans" cxnId="{CC06E9BF-1F38-49C2-B291-94D820F1EED5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75E39634-825C-4A2E-8DA6-8D1AF00257C6}" type="pres">
      <dgm:prSet presAssocID="{D16E62F8-ACEF-4A50-85FB-2CB2CDFFBBF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EEA3B31-3E69-47C5-AC1E-FD78BD1E7A36}" type="pres">
      <dgm:prSet presAssocID="{511DC8ED-E5DF-4352-9C68-BDC19646A06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6A2A8BD-425F-4502-9021-F308EE3C0416}" type="pres">
      <dgm:prSet presAssocID="{6604624F-8952-4F9B-B405-EFF5D25D928B}" presName="sibTrans" presStyleCnt="0"/>
      <dgm:spPr/>
    </dgm:pt>
    <dgm:pt modelId="{6783B311-7754-43E1-BE17-5F184FA49978}" type="pres">
      <dgm:prSet presAssocID="{C1541DC1-17BD-4D95-9693-BD4CBDC4D2D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BC44608-518C-4375-B100-9D9332049E6F}" type="pres">
      <dgm:prSet presAssocID="{DEC2E69E-A27E-404A-81ED-96E3A730C3B2}" presName="sibTrans" presStyleCnt="0"/>
      <dgm:spPr/>
    </dgm:pt>
    <dgm:pt modelId="{715C73CD-C9FA-41C2-8DB0-9BE20B652BEE}" type="pres">
      <dgm:prSet presAssocID="{2D5226F0-C5BC-4DB1-A652-7898B1E2761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954987F-39B1-4712-B38F-93CE492C1C69}" type="pres">
      <dgm:prSet presAssocID="{8026A577-48F7-4785-B6B1-CBB5434B6D17}" presName="sibTrans" presStyleCnt="0"/>
      <dgm:spPr/>
    </dgm:pt>
    <dgm:pt modelId="{99B04326-FA1F-439B-9102-AF1FFE3D3AAB}" type="pres">
      <dgm:prSet presAssocID="{5995847B-508E-46CB-898F-4046AEC9168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75F4E32-CEEC-4575-9285-FB2B850ABE40}" type="pres">
      <dgm:prSet presAssocID="{E02ACF86-E0A3-4AA1-9B39-B1D01303B5CB}" presName="sibTrans" presStyleCnt="0"/>
      <dgm:spPr/>
    </dgm:pt>
    <dgm:pt modelId="{90D429E3-5DCC-4BC8-B16F-CA69261EF9A9}" type="pres">
      <dgm:prSet presAssocID="{3B8A690C-138D-4B96-8DAB-FF1E6BD3ED6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229A639-3656-44F3-BDDB-E9E3746B2B59}" type="presOf" srcId="{511DC8ED-E5DF-4352-9C68-BDC19646A06D}" destId="{EEEA3B31-3E69-47C5-AC1E-FD78BD1E7A36}" srcOrd="0" destOrd="0" presId="urn:microsoft.com/office/officeart/2005/8/layout/default#1"/>
    <dgm:cxn modelId="{057B068C-ED29-438E-BF20-E35A6B49AE3D}" srcId="{D16E62F8-ACEF-4A50-85FB-2CB2CDFFBBFA}" destId="{2D5226F0-C5BC-4DB1-A652-7898B1E27618}" srcOrd="2" destOrd="0" parTransId="{A62A1D79-FC26-4FB2-B3EC-540D916FBFEE}" sibTransId="{8026A577-48F7-4785-B6B1-CBB5434B6D17}"/>
    <dgm:cxn modelId="{CC06E9BF-1F38-49C2-B291-94D820F1EED5}" srcId="{D16E62F8-ACEF-4A50-85FB-2CB2CDFFBBFA}" destId="{3B8A690C-138D-4B96-8DAB-FF1E6BD3ED64}" srcOrd="4" destOrd="0" parTransId="{D6CFCBCD-1925-4493-8283-0ADA456AC58D}" sibTransId="{29334A37-9410-4B3D-9F42-E734A2E10ABF}"/>
    <dgm:cxn modelId="{FEFC942A-E750-42A9-9070-B36981A09D04}" type="presOf" srcId="{3B8A690C-138D-4B96-8DAB-FF1E6BD3ED64}" destId="{90D429E3-5DCC-4BC8-B16F-CA69261EF9A9}" srcOrd="0" destOrd="0" presId="urn:microsoft.com/office/officeart/2005/8/layout/default#1"/>
    <dgm:cxn modelId="{1FD789F0-687C-4737-B9C0-7A3D52F79C35}" type="presOf" srcId="{5995847B-508E-46CB-898F-4046AEC9168D}" destId="{99B04326-FA1F-439B-9102-AF1FFE3D3AAB}" srcOrd="0" destOrd="0" presId="urn:microsoft.com/office/officeart/2005/8/layout/default#1"/>
    <dgm:cxn modelId="{3809BC64-68AE-4235-BDAE-908F614012F2}" type="presOf" srcId="{C1541DC1-17BD-4D95-9693-BD4CBDC4D2D6}" destId="{6783B311-7754-43E1-BE17-5F184FA49978}" srcOrd="0" destOrd="0" presId="urn:microsoft.com/office/officeart/2005/8/layout/default#1"/>
    <dgm:cxn modelId="{B786B439-356A-4E14-B278-FB8C83ED72D3}" srcId="{D16E62F8-ACEF-4A50-85FB-2CB2CDFFBBFA}" destId="{5995847B-508E-46CB-898F-4046AEC9168D}" srcOrd="3" destOrd="0" parTransId="{7434BC6B-4297-4E3F-8775-EC18FAE30F02}" sibTransId="{E02ACF86-E0A3-4AA1-9B39-B1D01303B5CB}"/>
    <dgm:cxn modelId="{68824BA9-E92B-43FB-865A-E74AD5B1EBAB}" type="presOf" srcId="{2D5226F0-C5BC-4DB1-A652-7898B1E27618}" destId="{715C73CD-C9FA-41C2-8DB0-9BE20B652BEE}" srcOrd="0" destOrd="0" presId="urn:microsoft.com/office/officeart/2005/8/layout/default#1"/>
    <dgm:cxn modelId="{71FD1F00-0D01-463B-B7C5-47ADE42A577E}" srcId="{D16E62F8-ACEF-4A50-85FB-2CB2CDFFBBFA}" destId="{C1541DC1-17BD-4D95-9693-BD4CBDC4D2D6}" srcOrd="1" destOrd="0" parTransId="{47A40270-DCC3-48B2-AC62-6FB41844F285}" sibTransId="{DEC2E69E-A27E-404A-81ED-96E3A730C3B2}"/>
    <dgm:cxn modelId="{CE4459B9-8EC2-45EA-A55D-E7164E4643EC}" type="presOf" srcId="{D16E62F8-ACEF-4A50-85FB-2CB2CDFFBBFA}" destId="{75E39634-825C-4A2E-8DA6-8D1AF00257C6}" srcOrd="0" destOrd="0" presId="urn:microsoft.com/office/officeart/2005/8/layout/default#1"/>
    <dgm:cxn modelId="{57B142BD-95B3-4ED6-AF5D-4963A2D76539}" srcId="{D16E62F8-ACEF-4A50-85FB-2CB2CDFFBBFA}" destId="{511DC8ED-E5DF-4352-9C68-BDC19646A06D}" srcOrd="0" destOrd="0" parTransId="{A9A09B70-4EAB-4DE5-85B2-4094CCCC5BF4}" sibTransId="{6604624F-8952-4F9B-B405-EFF5D25D928B}"/>
    <dgm:cxn modelId="{E231EE14-8C93-4724-AE18-47B0AD587BAB}" type="presParOf" srcId="{75E39634-825C-4A2E-8DA6-8D1AF00257C6}" destId="{EEEA3B31-3E69-47C5-AC1E-FD78BD1E7A36}" srcOrd="0" destOrd="0" presId="urn:microsoft.com/office/officeart/2005/8/layout/default#1"/>
    <dgm:cxn modelId="{CF94A194-65BA-4CA1-A122-2FE675D9FCB9}" type="presParOf" srcId="{75E39634-825C-4A2E-8DA6-8D1AF00257C6}" destId="{F6A2A8BD-425F-4502-9021-F308EE3C0416}" srcOrd="1" destOrd="0" presId="urn:microsoft.com/office/officeart/2005/8/layout/default#1"/>
    <dgm:cxn modelId="{C70966DA-3616-4962-9F7C-4A3F166F6D1B}" type="presParOf" srcId="{75E39634-825C-4A2E-8DA6-8D1AF00257C6}" destId="{6783B311-7754-43E1-BE17-5F184FA49978}" srcOrd="2" destOrd="0" presId="urn:microsoft.com/office/officeart/2005/8/layout/default#1"/>
    <dgm:cxn modelId="{E2BD6507-4DE5-4ED8-9114-768AFE909055}" type="presParOf" srcId="{75E39634-825C-4A2E-8DA6-8D1AF00257C6}" destId="{DBC44608-518C-4375-B100-9D9332049E6F}" srcOrd="3" destOrd="0" presId="urn:microsoft.com/office/officeart/2005/8/layout/default#1"/>
    <dgm:cxn modelId="{68DA05FE-51A9-40CC-90D0-982225B8B27A}" type="presParOf" srcId="{75E39634-825C-4A2E-8DA6-8D1AF00257C6}" destId="{715C73CD-C9FA-41C2-8DB0-9BE20B652BEE}" srcOrd="4" destOrd="0" presId="urn:microsoft.com/office/officeart/2005/8/layout/default#1"/>
    <dgm:cxn modelId="{E93CC94E-8667-49E2-8325-B7A7E5670230}" type="presParOf" srcId="{75E39634-825C-4A2E-8DA6-8D1AF00257C6}" destId="{0954987F-39B1-4712-B38F-93CE492C1C69}" srcOrd="5" destOrd="0" presId="urn:microsoft.com/office/officeart/2005/8/layout/default#1"/>
    <dgm:cxn modelId="{E21D5DFB-884D-4910-9455-EFB70C8881B4}" type="presParOf" srcId="{75E39634-825C-4A2E-8DA6-8D1AF00257C6}" destId="{99B04326-FA1F-439B-9102-AF1FFE3D3AAB}" srcOrd="6" destOrd="0" presId="urn:microsoft.com/office/officeart/2005/8/layout/default#1"/>
    <dgm:cxn modelId="{0AA420C5-31FF-42F3-B5A6-21A01F5FFD8D}" type="presParOf" srcId="{75E39634-825C-4A2E-8DA6-8D1AF00257C6}" destId="{175F4E32-CEEC-4575-9285-FB2B850ABE40}" srcOrd="7" destOrd="0" presId="urn:microsoft.com/office/officeart/2005/8/layout/default#1"/>
    <dgm:cxn modelId="{0CA33C0D-489C-46A3-BFFE-A8272F0A880B}" type="presParOf" srcId="{75E39634-825C-4A2E-8DA6-8D1AF00257C6}" destId="{90D429E3-5DCC-4BC8-B16F-CA69261EF9A9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9288132-404D-42B8-81E6-49251FA07102}" type="doc">
      <dgm:prSet loTypeId="urn:microsoft.com/office/officeart/2008/layout/AscendingPictureAccentProcess" loCatId="process" qsTypeId="urn:microsoft.com/office/officeart/2005/8/quickstyle/3d1" qsCatId="3D" csTypeId="urn:microsoft.com/office/officeart/2005/8/colors/colorful1#11" csCatId="colorful" phldr="1"/>
      <dgm:spPr/>
      <dgm:t>
        <a:bodyPr/>
        <a:lstStyle/>
        <a:p>
          <a:endParaRPr lang="tr-TR"/>
        </a:p>
      </dgm:t>
    </dgm:pt>
    <dgm:pt modelId="{24F19D62-1C02-4F10-8F6E-DCE205EAA610}">
      <dgm:prSet phldrT="[Metin]" custT="1"/>
      <dgm:spPr/>
      <dgm:t>
        <a:bodyPr/>
        <a:lstStyle/>
        <a:p>
          <a:r>
            <a:rPr lang="tr-TR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İki dil/kültür</a:t>
          </a:r>
          <a:endParaRPr lang="tr-TR" sz="1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DCDF6666-97BE-4A6E-BBBA-2A6AC5A3071E}" type="parTrans" cxnId="{B07BE09C-E319-4D38-9E9C-E58703A6F501}">
      <dgm:prSet/>
      <dgm:spPr/>
      <dgm:t>
        <a:bodyPr/>
        <a:lstStyle/>
        <a:p>
          <a:endParaRPr lang="tr-TR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C5D1EB3A-4C4D-42C4-8F87-9C660F95B3C3}" type="sibTrans" cxnId="{B07BE09C-E319-4D38-9E9C-E58703A6F501}">
      <dgm:prSet/>
      <dgm:spPr/>
      <dgm:t>
        <a:bodyPr/>
        <a:lstStyle/>
        <a:p>
          <a:endParaRPr lang="tr-TR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651904C7-1775-4316-B8C7-4E353BAB4B77}">
      <dgm:prSet phldrT="[Metin]" custT="1"/>
      <dgm:spPr/>
      <dgm:t>
        <a:bodyPr/>
        <a:lstStyle/>
        <a:p>
          <a:r>
            <a:rPr lang="tr-TR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Tüm ve eş zamanlı iletişim</a:t>
          </a:r>
          <a:endParaRPr lang="tr-TR" sz="1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5D4A872F-C739-4EDC-8DE9-2775FA3BFAAB}" type="parTrans" cxnId="{864E5812-3895-4376-B3A3-C90F0971FDD8}">
      <dgm:prSet/>
      <dgm:spPr/>
      <dgm:t>
        <a:bodyPr/>
        <a:lstStyle/>
        <a:p>
          <a:endParaRPr lang="tr-TR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864AFD54-7CED-4E4F-AE59-A0CCCAB4651F}" type="sibTrans" cxnId="{864E5812-3895-4376-B3A3-C90F0971FDD8}">
      <dgm:prSet/>
      <dgm:spPr/>
      <dgm:t>
        <a:bodyPr/>
        <a:lstStyle/>
        <a:p>
          <a:endParaRPr lang="tr-TR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DB9C757B-0F38-423B-940A-54BBE289D361}">
      <dgm:prSet phldrT="[Metin]" custT="1"/>
      <dgm:spPr/>
      <dgm:t>
        <a:bodyPr/>
        <a:lstStyle/>
        <a:p>
          <a:r>
            <a:rPr lang="tr-TR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İşaret dili ve iletişim</a:t>
          </a:r>
          <a:endParaRPr lang="tr-TR" sz="1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D87261DE-7D66-429B-9D38-4F60E1A26FFA}" type="parTrans" cxnId="{AEE1810D-1366-45AE-A393-75DDA52ACBA4}">
      <dgm:prSet/>
      <dgm:spPr/>
      <dgm:t>
        <a:bodyPr/>
        <a:lstStyle/>
        <a:p>
          <a:endParaRPr lang="tr-TR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72BB33EE-45C0-4482-8D44-611531484A07}" type="sibTrans" cxnId="{AEE1810D-1366-45AE-A393-75DDA52ACBA4}">
      <dgm:prSet/>
      <dgm:spPr/>
      <dgm:t>
        <a:bodyPr/>
        <a:lstStyle/>
        <a:p>
          <a:endParaRPr lang="tr-TR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19AD35DD-E965-43FB-8D92-C6C35813743C}">
      <dgm:prSet phldrT="[Metin]" custT="1"/>
      <dgm:spPr/>
      <dgm:t>
        <a:bodyPr/>
        <a:lstStyle/>
        <a:p>
          <a:r>
            <a:rPr lang="tr-TR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Sözel iletişim</a:t>
          </a:r>
          <a:endParaRPr lang="tr-TR" sz="1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BFE4AEEF-BCEA-40E9-8D02-04353094D3FF}" type="parTrans" cxnId="{DE7D8AA5-E816-4F2C-A059-A9178551FD51}">
      <dgm:prSet/>
      <dgm:spPr/>
      <dgm:t>
        <a:bodyPr/>
        <a:lstStyle/>
        <a:p>
          <a:endParaRPr lang="tr-TR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2337B715-1226-4EBF-B106-B5AF19E42E33}" type="sibTrans" cxnId="{DE7D8AA5-E816-4F2C-A059-A9178551FD51}">
      <dgm:prSet/>
      <dgm:spPr/>
      <dgm:t>
        <a:bodyPr/>
        <a:lstStyle/>
        <a:p>
          <a:endParaRPr lang="tr-TR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45FDDF85-3716-4551-AF59-48550593635C}" type="pres">
      <dgm:prSet presAssocID="{A9288132-404D-42B8-81E6-49251FA0710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CA751550-75D2-42E3-95EF-74D8815ECE6B}" type="pres">
      <dgm:prSet presAssocID="{A9288132-404D-42B8-81E6-49251FA07102}" presName="dot1" presStyleLbl="alignNode1" presStyleIdx="0" presStyleCnt="13"/>
      <dgm:spPr/>
    </dgm:pt>
    <dgm:pt modelId="{620A8590-F7CE-412F-8A91-12F14135F8B0}" type="pres">
      <dgm:prSet presAssocID="{A9288132-404D-42B8-81E6-49251FA07102}" presName="dot2" presStyleLbl="alignNode1" presStyleIdx="1" presStyleCnt="13"/>
      <dgm:spPr/>
    </dgm:pt>
    <dgm:pt modelId="{03745367-1743-44D0-8396-DBFC59B181A2}" type="pres">
      <dgm:prSet presAssocID="{A9288132-404D-42B8-81E6-49251FA07102}" presName="dot3" presStyleLbl="alignNode1" presStyleIdx="2" presStyleCnt="13"/>
      <dgm:spPr/>
    </dgm:pt>
    <dgm:pt modelId="{1CD80547-A053-4882-91F3-CE86D5EE5EFC}" type="pres">
      <dgm:prSet presAssocID="{A9288132-404D-42B8-81E6-49251FA07102}" presName="dot4" presStyleLbl="alignNode1" presStyleIdx="3" presStyleCnt="13"/>
      <dgm:spPr/>
    </dgm:pt>
    <dgm:pt modelId="{44209455-464D-4FCC-B55D-10ED604A5987}" type="pres">
      <dgm:prSet presAssocID="{A9288132-404D-42B8-81E6-49251FA07102}" presName="dot5" presStyleLbl="alignNode1" presStyleIdx="4" presStyleCnt="13"/>
      <dgm:spPr/>
    </dgm:pt>
    <dgm:pt modelId="{D197740B-F7D6-4CA8-BF07-39B8171F027A}" type="pres">
      <dgm:prSet presAssocID="{A9288132-404D-42B8-81E6-49251FA07102}" presName="dot6" presStyleLbl="alignNode1" presStyleIdx="5" presStyleCnt="13"/>
      <dgm:spPr/>
    </dgm:pt>
    <dgm:pt modelId="{721EF087-C1A4-4B4A-8938-9E419A379349}" type="pres">
      <dgm:prSet presAssocID="{A9288132-404D-42B8-81E6-49251FA07102}" presName="dotArrow1" presStyleLbl="alignNode1" presStyleIdx="6" presStyleCnt="13"/>
      <dgm:spPr/>
    </dgm:pt>
    <dgm:pt modelId="{7D766B0B-F78E-443F-993A-3E12BE03DE34}" type="pres">
      <dgm:prSet presAssocID="{A9288132-404D-42B8-81E6-49251FA07102}" presName="dotArrow2" presStyleLbl="alignNode1" presStyleIdx="7" presStyleCnt="13"/>
      <dgm:spPr/>
    </dgm:pt>
    <dgm:pt modelId="{9190DFF0-8854-471B-85C2-149164757A6A}" type="pres">
      <dgm:prSet presAssocID="{A9288132-404D-42B8-81E6-49251FA07102}" presName="dotArrow3" presStyleLbl="alignNode1" presStyleIdx="8" presStyleCnt="13"/>
      <dgm:spPr/>
    </dgm:pt>
    <dgm:pt modelId="{DD3D44AB-5706-47DD-9D75-FAA976B967CE}" type="pres">
      <dgm:prSet presAssocID="{A9288132-404D-42B8-81E6-49251FA07102}" presName="dotArrow4" presStyleLbl="alignNode1" presStyleIdx="9" presStyleCnt="13"/>
      <dgm:spPr/>
    </dgm:pt>
    <dgm:pt modelId="{6B133089-8113-4422-9A92-EC29AAFF74A9}" type="pres">
      <dgm:prSet presAssocID="{A9288132-404D-42B8-81E6-49251FA07102}" presName="dotArrow5" presStyleLbl="alignNode1" presStyleIdx="10" presStyleCnt="13"/>
      <dgm:spPr/>
    </dgm:pt>
    <dgm:pt modelId="{B1F3BCE1-17C2-4639-B24B-CE137573D0EC}" type="pres">
      <dgm:prSet presAssocID="{A9288132-404D-42B8-81E6-49251FA07102}" presName="dotArrow6" presStyleLbl="alignNode1" presStyleIdx="11" presStyleCnt="13"/>
      <dgm:spPr/>
    </dgm:pt>
    <dgm:pt modelId="{6ADFFE7D-C6C3-41B2-956E-B22582AE3ADB}" type="pres">
      <dgm:prSet presAssocID="{A9288132-404D-42B8-81E6-49251FA07102}" presName="dotArrow7" presStyleLbl="alignNode1" presStyleIdx="12" presStyleCnt="13"/>
      <dgm:spPr/>
    </dgm:pt>
    <dgm:pt modelId="{A71C9674-4466-479A-B724-50AD1F114DD0}" type="pres">
      <dgm:prSet presAssocID="{24F19D62-1C02-4F10-8F6E-DCE205EAA610}" presName="parTx1" presStyleLbl="node1" presStyleIdx="0" presStyleCnt="4"/>
      <dgm:spPr/>
      <dgm:t>
        <a:bodyPr/>
        <a:lstStyle/>
        <a:p>
          <a:endParaRPr lang="tr-TR"/>
        </a:p>
      </dgm:t>
    </dgm:pt>
    <dgm:pt modelId="{DDE45C2C-62FD-40C6-AE5E-276F89A3B12A}" type="pres">
      <dgm:prSet presAssocID="{C5D1EB3A-4C4D-42C4-8F87-9C660F95B3C3}" presName="picture1" presStyleCnt="0"/>
      <dgm:spPr/>
    </dgm:pt>
    <dgm:pt modelId="{2112D420-E30A-4E1C-8B7C-75ECB179B3F4}" type="pres">
      <dgm:prSet presAssocID="{C5D1EB3A-4C4D-42C4-8F87-9C660F95B3C3}" presName="imageRepeatNode" presStyleLbl="fgImgPlace1" presStyleIdx="0" presStyleCnt="4"/>
      <dgm:spPr/>
      <dgm:t>
        <a:bodyPr/>
        <a:lstStyle/>
        <a:p>
          <a:endParaRPr lang="tr-TR"/>
        </a:p>
      </dgm:t>
    </dgm:pt>
    <dgm:pt modelId="{0F99E284-CA20-4375-9483-64C9A5B0360C}" type="pres">
      <dgm:prSet presAssocID="{651904C7-1775-4316-B8C7-4E353BAB4B77}" presName="parTx2" presStyleLbl="node1" presStyleIdx="1" presStyleCnt="4"/>
      <dgm:spPr/>
      <dgm:t>
        <a:bodyPr/>
        <a:lstStyle/>
        <a:p>
          <a:endParaRPr lang="tr-TR"/>
        </a:p>
      </dgm:t>
    </dgm:pt>
    <dgm:pt modelId="{7C72A4E0-1069-4BC4-AAD7-32BDDF3BA5AB}" type="pres">
      <dgm:prSet presAssocID="{864AFD54-7CED-4E4F-AE59-A0CCCAB4651F}" presName="picture2" presStyleCnt="0"/>
      <dgm:spPr/>
    </dgm:pt>
    <dgm:pt modelId="{958D709C-D8A7-406C-BBEF-3DFAD7A9B20F}" type="pres">
      <dgm:prSet presAssocID="{864AFD54-7CED-4E4F-AE59-A0CCCAB4651F}" presName="imageRepeatNode" presStyleLbl="fgImgPlace1" presStyleIdx="1" presStyleCnt="4"/>
      <dgm:spPr/>
      <dgm:t>
        <a:bodyPr/>
        <a:lstStyle/>
        <a:p>
          <a:endParaRPr lang="tr-TR"/>
        </a:p>
      </dgm:t>
    </dgm:pt>
    <dgm:pt modelId="{80820396-F961-424A-B1C9-267D14D7D8AC}" type="pres">
      <dgm:prSet presAssocID="{DB9C757B-0F38-423B-940A-54BBE289D361}" presName="parTx3" presStyleLbl="node1" presStyleIdx="2" presStyleCnt="4"/>
      <dgm:spPr/>
      <dgm:t>
        <a:bodyPr/>
        <a:lstStyle/>
        <a:p>
          <a:endParaRPr lang="tr-TR"/>
        </a:p>
      </dgm:t>
    </dgm:pt>
    <dgm:pt modelId="{DE94F75A-882E-48D5-A88C-57931993629A}" type="pres">
      <dgm:prSet presAssocID="{72BB33EE-45C0-4482-8D44-611531484A07}" presName="picture3" presStyleCnt="0"/>
      <dgm:spPr/>
    </dgm:pt>
    <dgm:pt modelId="{6CAB5708-83A2-4611-BD02-6D857ED0B56A}" type="pres">
      <dgm:prSet presAssocID="{72BB33EE-45C0-4482-8D44-611531484A07}" presName="imageRepeatNode" presStyleLbl="fgImgPlace1" presStyleIdx="2" presStyleCnt="4"/>
      <dgm:spPr/>
      <dgm:t>
        <a:bodyPr/>
        <a:lstStyle/>
        <a:p>
          <a:endParaRPr lang="tr-TR"/>
        </a:p>
      </dgm:t>
    </dgm:pt>
    <dgm:pt modelId="{163E959C-D53C-444B-9CBC-AE9B65B63ED0}" type="pres">
      <dgm:prSet presAssocID="{19AD35DD-E965-43FB-8D92-C6C35813743C}" presName="parTx4" presStyleLbl="node1" presStyleIdx="3" presStyleCnt="4"/>
      <dgm:spPr/>
      <dgm:t>
        <a:bodyPr/>
        <a:lstStyle/>
        <a:p>
          <a:endParaRPr lang="tr-TR"/>
        </a:p>
      </dgm:t>
    </dgm:pt>
    <dgm:pt modelId="{F49441F6-D064-4901-81C7-84B16179CD54}" type="pres">
      <dgm:prSet presAssocID="{2337B715-1226-4EBF-B106-B5AF19E42E33}" presName="picture4" presStyleCnt="0"/>
      <dgm:spPr/>
    </dgm:pt>
    <dgm:pt modelId="{EB6EC8BC-AE6C-40F3-B2A3-470B8DCB80F6}" type="pres">
      <dgm:prSet presAssocID="{2337B715-1226-4EBF-B106-B5AF19E42E33}" presName="imageRepeatNode" presStyleLbl="fgImgPlace1" presStyleIdx="3" presStyleCnt="4"/>
      <dgm:spPr/>
      <dgm:t>
        <a:bodyPr/>
        <a:lstStyle/>
        <a:p>
          <a:endParaRPr lang="tr-TR"/>
        </a:p>
      </dgm:t>
    </dgm:pt>
  </dgm:ptLst>
  <dgm:cxnLst>
    <dgm:cxn modelId="{69E9C0DC-9C3E-47F3-9456-45559D7C09F3}" type="presOf" srcId="{651904C7-1775-4316-B8C7-4E353BAB4B77}" destId="{0F99E284-CA20-4375-9483-64C9A5B0360C}" srcOrd="0" destOrd="0" presId="urn:microsoft.com/office/officeart/2008/layout/AscendingPictureAccentProcess"/>
    <dgm:cxn modelId="{59CF28B7-6D64-4F4E-8C69-74E39CCD0088}" type="presOf" srcId="{72BB33EE-45C0-4482-8D44-611531484A07}" destId="{6CAB5708-83A2-4611-BD02-6D857ED0B56A}" srcOrd="0" destOrd="0" presId="urn:microsoft.com/office/officeart/2008/layout/AscendingPictureAccentProcess"/>
    <dgm:cxn modelId="{864E5812-3895-4376-B3A3-C90F0971FDD8}" srcId="{A9288132-404D-42B8-81E6-49251FA07102}" destId="{651904C7-1775-4316-B8C7-4E353BAB4B77}" srcOrd="1" destOrd="0" parTransId="{5D4A872F-C739-4EDC-8DE9-2775FA3BFAAB}" sibTransId="{864AFD54-7CED-4E4F-AE59-A0CCCAB4651F}"/>
    <dgm:cxn modelId="{DE7D8AA5-E816-4F2C-A059-A9178551FD51}" srcId="{A9288132-404D-42B8-81E6-49251FA07102}" destId="{19AD35DD-E965-43FB-8D92-C6C35813743C}" srcOrd="3" destOrd="0" parTransId="{BFE4AEEF-BCEA-40E9-8D02-04353094D3FF}" sibTransId="{2337B715-1226-4EBF-B106-B5AF19E42E33}"/>
    <dgm:cxn modelId="{E2E6C008-867A-4060-BC52-AD1619E68960}" type="presOf" srcId="{C5D1EB3A-4C4D-42C4-8F87-9C660F95B3C3}" destId="{2112D420-E30A-4E1C-8B7C-75ECB179B3F4}" srcOrd="0" destOrd="0" presId="urn:microsoft.com/office/officeart/2008/layout/AscendingPictureAccentProcess"/>
    <dgm:cxn modelId="{44768420-41D8-4C34-93EB-CCC1C12AE2E3}" type="presOf" srcId="{DB9C757B-0F38-423B-940A-54BBE289D361}" destId="{80820396-F961-424A-B1C9-267D14D7D8AC}" srcOrd="0" destOrd="0" presId="urn:microsoft.com/office/officeart/2008/layout/AscendingPictureAccentProcess"/>
    <dgm:cxn modelId="{AEE1810D-1366-45AE-A393-75DDA52ACBA4}" srcId="{A9288132-404D-42B8-81E6-49251FA07102}" destId="{DB9C757B-0F38-423B-940A-54BBE289D361}" srcOrd="2" destOrd="0" parTransId="{D87261DE-7D66-429B-9D38-4F60E1A26FFA}" sibTransId="{72BB33EE-45C0-4482-8D44-611531484A07}"/>
    <dgm:cxn modelId="{99291FEA-F739-466E-A8AB-64B5103BD29E}" type="presOf" srcId="{A9288132-404D-42B8-81E6-49251FA07102}" destId="{45FDDF85-3716-4551-AF59-48550593635C}" srcOrd="0" destOrd="0" presId="urn:microsoft.com/office/officeart/2008/layout/AscendingPictureAccentProcess"/>
    <dgm:cxn modelId="{7C845DF3-45A5-41B8-ADC0-37161EB1FE52}" type="presOf" srcId="{2337B715-1226-4EBF-B106-B5AF19E42E33}" destId="{EB6EC8BC-AE6C-40F3-B2A3-470B8DCB80F6}" srcOrd="0" destOrd="0" presId="urn:microsoft.com/office/officeart/2008/layout/AscendingPictureAccentProcess"/>
    <dgm:cxn modelId="{0D08C9F5-DD28-409F-BCB1-DEAA1DF97D58}" type="presOf" srcId="{24F19D62-1C02-4F10-8F6E-DCE205EAA610}" destId="{A71C9674-4466-479A-B724-50AD1F114DD0}" srcOrd="0" destOrd="0" presId="urn:microsoft.com/office/officeart/2008/layout/AscendingPictureAccentProcess"/>
    <dgm:cxn modelId="{B07BE09C-E319-4D38-9E9C-E58703A6F501}" srcId="{A9288132-404D-42B8-81E6-49251FA07102}" destId="{24F19D62-1C02-4F10-8F6E-DCE205EAA610}" srcOrd="0" destOrd="0" parTransId="{DCDF6666-97BE-4A6E-BBBA-2A6AC5A3071E}" sibTransId="{C5D1EB3A-4C4D-42C4-8F87-9C660F95B3C3}"/>
    <dgm:cxn modelId="{74E36626-D583-463B-B17F-1262E486ABB7}" type="presOf" srcId="{19AD35DD-E965-43FB-8D92-C6C35813743C}" destId="{163E959C-D53C-444B-9CBC-AE9B65B63ED0}" srcOrd="0" destOrd="0" presId="urn:microsoft.com/office/officeart/2008/layout/AscendingPictureAccentProcess"/>
    <dgm:cxn modelId="{1CFFCC29-2E25-430B-8E67-18F42C58310D}" type="presOf" srcId="{864AFD54-7CED-4E4F-AE59-A0CCCAB4651F}" destId="{958D709C-D8A7-406C-BBEF-3DFAD7A9B20F}" srcOrd="0" destOrd="0" presId="urn:microsoft.com/office/officeart/2008/layout/AscendingPictureAccentProcess"/>
    <dgm:cxn modelId="{34BF7326-1F11-41B0-97DC-DB889684920B}" type="presParOf" srcId="{45FDDF85-3716-4551-AF59-48550593635C}" destId="{CA751550-75D2-42E3-95EF-74D8815ECE6B}" srcOrd="0" destOrd="0" presId="urn:microsoft.com/office/officeart/2008/layout/AscendingPictureAccentProcess"/>
    <dgm:cxn modelId="{D9094257-8D24-4872-9462-C068C9A08561}" type="presParOf" srcId="{45FDDF85-3716-4551-AF59-48550593635C}" destId="{620A8590-F7CE-412F-8A91-12F14135F8B0}" srcOrd="1" destOrd="0" presId="urn:microsoft.com/office/officeart/2008/layout/AscendingPictureAccentProcess"/>
    <dgm:cxn modelId="{8826671B-3C93-41DF-8D6A-CE9FC595189E}" type="presParOf" srcId="{45FDDF85-3716-4551-AF59-48550593635C}" destId="{03745367-1743-44D0-8396-DBFC59B181A2}" srcOrd="2" destOrd="0" presId="urn:microsoft.com/office/officeart/2008/layout/AscendingPictureAccentProcess"/>
    <dgm:cxn modelId="{B3A68D1E-45A9-4CC2-89DF-53963B7C704A}" type="presParOf" srcId="{45FDDF85-3716-4551-AF59-48550593635C}" destId="{1CD80547-A053-4882-91F3-CE86D5EE5EFC}" srcOrd="3" destOrd="0" presId="urn:microsoft.com/office/officeart/2008/layout/AscendingPictureAccentProcess"/>
    <dgm:cxn modelId="{7670A2B7-28D9-4466-96B2-9E2086EBB1F4}" type="presParOf" srcId="{45FDDF85-3716-4551-AF59-48550593635C}" destId="{44209455-464D-4FCC-B55D-10ED604A5987}" srcOrd="4" destOrd="0" presId="urn:microsoft.com/office/officeart/2008/layout/AscendingPictureAccentProcess"/>
    <dgm:cxn modelId="{E0875CED-EC2A-458E-8570-06FEE1E7447C}" type="presParOf" srcId="{45FDDF85-3716-4551-AF59-48550593635C}" destId="{D197740B-F7D6-4CA8-BF07-39B8171F027A}" srcOrd="5" destOrd="0" presId="urn:microsoft.com/office/officeart/2008/layout/AscendingPictureAccentProcess"/>
    <dgm:cxn modelId="{F9396125-B41B-4D23-978B-1CAECAEAAC35}" type="presParOf" srcId="{45FDDF85-3716-4551-AF59-48550593635C}" destId="{721EF087-C1A4-4B4A-8938-9E419A379349}" srcOrd="6" destOrd="0" presId="urn:microsoft.com/office/officeart/2008/layout/AscendingPictureAccentProcess"/>
    <dgm:cxn modelId="{22E84B82-E02A-4B7B-BDB6-B4AB35448D11}" type="presParOf" srcId="{45FDDF85-3716-4551-AF59-48550593635C}" destId="{7D766B0B-F78E-443F-993A-3E12BE03DE34}" srcOrd="7" destOrd="0" presId="urn:microsoft.com/office/officeart/2008/layout/AscendingPictureAccentProcess"/>
    <dgm:cxn modelId="{1160592D-B5F0-49C1-8824-8EBC02DA42EE}" type="presParOf" srcId="{45FDDF85-3716-4551-AF59-48550593635C}" destId="{9190DFF0-8854-471B-85C2-149164757A6A}" srcOrd="8" destOrd="0" presId="urn:microsoft.com/office/officeart/2008/layout/AscendingPictureAccentProcess"/>
    <dgm:cxn modelId="{1C896952-63DA-46D9-A8A0-EFBD81BE5003}" type="presParOf" srcId="{45FDDF85-3716-4551-AF59-48550593635C}" destId="{DD3D44AB-5706-47DD-9D75-FAA976B967CE}" srcOrd="9" destOrd="0" presId="urn:microsoft.com/office/officeart/2008/layout/AscendingPictureAccentProcess"/>
    <dgm:cxn modelId="{98130949-D112-4560-9256-C147DF4256D5}" type="presParOf" srcId="{45FDDF85-3716-4551-AF59-48550593635C}" destId="{6B133089-8113-4422-9A92-EC29AAFF74A9}" srcOrd="10" destOrd="0" presId="urn:microsoft.com/office/officeart/2008/layout/AscendingPictureAccentProcess"/>
    <dgm:cxn modelId="{CD9DDAE2-7859-40F5-AFAA-12BDABDE4FF6}" type="presParOf" srcId="{45FDDF85-3716-4551-AF59-48550593635C}" destId="{B1F3BCE1-17C2-4639-B24B-CE137573D0EC}" srcOrd="11" destOrd="0" presId="urn:microsoft.com/office/officeart/2008/layout/AscendingPictureAccentProcess"/>
    <dgm:cxn modelId="{4F28B882-5666-4D0D-A12C-5C799234DC49}" type="presParOf" srcId="{45FDDF85-3716-4551-AF59-48550593635C}" destId="{6ADFFE7D-C6C3-41B2-956E-B22582AE3ADB}" srcOrd="12" destOrd="0" presId="urn:microsoft.com/office/officeart/2008/layout/AscendingPictureAccentProcess"/>
    <dgm:cxn modelId="{470FA9D1-5087-4DE4-97A8-CAA98EBD00E2}" type="presParOf" srcId="{45FDDF85-3716-4551-AF59-48550593635C}" destId="{A71C9674-4466-479A-B724-50AD1F114DD0}" srcOrd="13" destOrd="0" presId="urn:microsoft.com/office/officeart/2008/layout/AscendingPictureAccentProcess"/>
    <dgm:cxn modelId="{EDB059FF-27B5-48DE-A9E8-0211EC944884}" type="presParOf" srcId="{45FDDF85-3716-4551-AF59-48550593635C}" destId="{DDE45C2C-62FD-40C6-AE5E-276F89A3B12A}" srcOrd="14" destOrd="0" presId="urn:microsoft.com/office/officeart/2008/layout/AscendingPictureAccentProcess"/>
    <dgm:cxn modelId="{486460E9-3D5F-4CF9-9CD2-0199769BD3DC}" type="presParOf" srcId="{DDE45C2C-62FD-40C6-AE5E-276F89A3B12A}" destId="{2112D420-E30A-4E1C-8B7C-75ECB179B3F4}" srcOrd="0" destOrd="0" presId="urn:microsoft.com/office/officeart/2008/layout/AscendingPictureAccentProcess"/>
    <dgm:cxn modelId="{FB433B94-F1E1-477C-8750-498B501E5F89}" type="presParOf" srcId="{45FDDF85-3716-4551-AF59-48550593635C}" destId="{0F99E284-CA20-4375-9483-64C9A5B0360C}" srcOrd="15" destOrd="0" presId="urn:microsoft.com/office/officeart/2008/layout/AscendingPictureAccentProcess"/>
    <dgm:cxn modelId="{C50102A6-DF24-402C-BF29-6DE1CB4F3AE3}" type="presParOf" srcId="{45FDDF85-3716-4551-AF59-48550593635C}" destId="{7C72A4E0-1069-4BC4-AAD7-32BDDF3BA5AB}" srcOrd="16" destOrd="0" presId="urn:microsoft.com/office/officeart/2008/layout/AscendingPictureAccentProcess"/>
    <dgm:cxn modelId="{6FF3EB4B-5188-4C39-A0B3-D0880F05EF30}" type="presParOf" srcId="{7C72A4E0-1069-4BC4-AAD7-32BDDF3BA5AB}" destId="{958D709C-D8A7-406C-BBEF-3DFAD7A9B20F}" srcOrd="0" destOrd="0" presId="urn:microsoft.com/office/officeart/2008/layout/AscendingPictureAccentProcess"/>
    <dgm:cxn modelId="{D4A892DE-558B-4E8A-9E9D-567E69329630}" type="presParOf" srcId="{45FDDF85-3716-4551-AF59-48550593635C}" destId="{80820396-F961-424A-B1C9-267D14D7D8AC}" srcOrd="17" destOrd="0" presId="urn:microsoft.com/office/officeart/2008/layout/AscendingPictureAccentProcess"/>
    <dgm:cxn modelId="{E7370854-ADF2-4300-A63B-999B0BB2B633}" type="presParOf" srcId="{45FDDF85-3716-4551-AF59-48550593635C}" destId="{DE94F75A-882E-48D5-A88C-57931993629A}" srcOrd="18" destOrd="0" presId="urn:microsoft.com/office/officeart/2008/layout/AscendingPictureAccentProcess"/>
    <dgm:cxn modelId="{4C69229F-77BF-47ED-B069-5778CD7E557D}" type="presParOf" srcId="{DE94F75A-882E-48D5-A88C-57931993629A}" destId="{6CAB5708-83A2-4611-BD02-6D857ED0B56A}" srcOrd="0" destOrd="0" presId="urn:microsoft.com/office/officeart/2008/layout/AscendingPictureAccentProcess"/>
    <dgm:cxn modelId="{A06706F5-0C91-4894-AFC3-ED6F1A1FBE66}" type="presParOf" srcId="{45FDDF85-3716-4551-AF59-48550593635C}" destId="{163E959C-D53C-444B-9CBC-AE9B65B63ED0}" srcOrd="19" destOrd="0" presId="urn:microsoft.com/office/officeart/2008/layout/AscendingPictureAccentProcess"/>
    <dgm:cxn modelId="{27D99EFF-F301-4B71-A38D-F0D0D2B69EE7}" type="presParOf" srcId="{45FDDF85-3716-4551-AF59-48550593635C}" destId="{F49441F6-D064-4901-81C7-84B16179CD54}" srcOrd="20" destOrd="0" presId="urn:microsoft.com/office/officeart/2008/layout/AscendingPictureAccentProcess"/>
    <dgm:cxn modelId="{C13777E9-EB9A-4EBD-8F55-3F33E4FCD663}" type="presParOf" srcId="{F49441F6-D064-4901-81C7-84B16179CD54}" destId="{EB6EC8BC-AE6C-40F3-B2A3-470B8DCB80F6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A26C5AE-728E-41F6-8C9E-588BB7E493C1}" type="doc">
      <dgm:prSet loTypeId="urn:microsoft.com/office/officeart/2005/8/layout/equation1" loCatId="process" qsTypeId="urn:microsoft.com/office/officeart/2005/8/quickstyle/3d1" qsCatId="3D" csTypeId="urn:microsoft.com/office/officeart/2005/8/colors/colorful2" csCatId="colorful" phldr="1"/>
      <dgm:spPr/>
    </dgm:pt>
    <dgm:pt modelId="{41DA7060-CA67-48AC-ADA5-D01FED0D1325}">
      <dgm:prSet phldrT="[Metin]" custT="1"/>
      <dgm:spPr/>
      <dgm:t>
        <a:bodyPr/>
        <a:lstStyle/>
        <a:p>
          <a:r>
            <a:rPr lang="tr-T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Sözel İletişim</a:t>
          </a:r>
          <a:endParaRPr lang="tr-TR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DF13EA84-4800-4101-B20E-3CC388821B7C}" type="parTrans" cxnId="{A26770A5-50EB-426B-9F64-AEC4604BAA9C}">
      <dgm:prSet/>
      <dgm:spPr/>
      <dgm:t>
        <a:bodyPr/>
        <a:lstStyle/>
        <a:p>
          <a:endParaRPr lang="tr-TR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2AFD9E18-6DDB-4E3F-8D08-817BF46A9427}" type="sibTrans" cxnId="{A26770A5-50EB-426B-9F64-AEC4604BAA9C}">
      <dgm:prSet custT="1"/>
      <dgm:spPr/>
      <dgm:t>
        <a:bodyPr/>
        <a:lstStyle/>
        <a:p>
          <a:endParaRPr lang="tr-TR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F5B9799F-2A6A-4723-9E7D-607641A1FAAA}">
      <dgm:prSet phldrT="[Metin]" custT="1"/>
      <dgm:spPr/>
      <dgm:t>
        <a:bodyPr/>
        <a:lstStyle/>
        <a:p>
          <a:r>
            <a:rPr lang="tr-T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İşaret Dili</a:t>
          </a:r>
          <a:endParaRPr lang="tr-TR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AF6AA014-7342-443B-8B21-650E249350CF}" type="parTrans" cxnId="{E7BA463F-43B3-4511-A473-CC26952E3026}">
      <dgm:prSet/>
      <dgm:spPr/>
      <dgm:t>
        <a:bodyPr/>
        <a:lstStyle/>
        <a:p>
          <a:endParaRPr lang="tr-TR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473B901F-AF55-4272-ABF9-D9F6623FA3EA}" type="sibTrans" cxnId="{E7BA463F-43B3-4511-A473-CC26952E3026}">
      <dgm:prSet custT="1"/>
      <dgm:spPr/>
      <dgm:t>
        <a:bodyPr/>
        <a:lstStyle/>
        <a:p>
          <a:endParaRPr lang="tr-TR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C5E4232A-A3F7-4401-B51D-3A1648CE3B0C}">
      <dgm:prSet phldrT="[Metin]" custT="1"/>
      <dgm:spPr/>
      <dgm:t>
        <a:bodyPr/>
        <a:lstStyle/>
        <a:p>
          <a:r>
            <a:rPr lang="tr-T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Tüm ve Eş Zamanlı İletişim</a:t>
          </a:r>
          <a:endParaRPr lang="tr-TR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1279BC1E-8415-4CBD-AC89-2A8A7367A0DF}" type="parTrans" cxnId="{BC577A93-AFC4-436A-BDAB-629F3560382F}">
      <dgm:prSet/>
      <dgm:spPr/>
      <dgm:t>
        <a:bodyPr/>
        <a:lstStyle/>
        <a:p>
          <a:endParaRPr lang="tr-TR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23ADE72D-9962-4DBE-B3BA-03984577BB3E}" type="sibTrans" cxnId="{BC577A93-AFC4-436A-BDAB-629F3560382F}">
      <dgm:prSet/>
      <dgm:spPr/>
      <dgm:t>
        <a:bodyPr/>
        <a:lstStyle/>
        <a:p>
          <a:endParaRPr lang="tr-TR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E30EA724-1865-401C-BFB8-814128D9F199}" type="pres">
      <dgm:prSet presAssocID="{5A26C5AE-728E-41F6-8C9E-588BB7E493C1}" presName="linearFlow" presStyleCnt="0">
        <dgm:presLayoutVars>
          <dgm:dir/>
          <dgm:resizeHandles val="exact"/>
        </dgm:presLayoutVars>
      </dgm:prSet>
      <dgm:spPr/>
    </dgm:pt>
    <dgm:pt modelId="{FF7D4A42-BDF5-4453-A139-ECD0CF6FED71}" type="pres">
      <dgm:prSet presAssocID="{41DA7060-CA67-48AC-ADA5-D01FED0D132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7979CD8-3C25-42E1-A2CA-1A6B5B3EAF74}" type="pres">
      <dgm:prSet presAssocID="{2AFD9E18-6DDB-4E3F-8D08-817BF46A9427}" presName="spacerL" presStyleCnt="0"/>
      <dgm:spPr/>
    </dgm:pt>
    <dgm:pt modelId="{63096340-6297-4D0E-8B25-EFBDB9858633}" type="pres">
      <dgm:prSet presAssocID="{2AFD9E18-6DDB-4E3F-8D08-817BF46A9427}" presName="sibTrans" presStyleLbl="sibTrans2D1" presStyleIdx="0" presStyleCnt="2"/>
      <dgm:spPr/>
      <dgm:t>
        <a:bodyPr/>
        <a:lstStyle/>
        <a:p>
          <a:endParaRPr lang="tr-TR"/>
        </a:p>
      </dgm:t>
    </dgm:pt>
    <dgm:pt modelId="{8629A81C-EB0F-4367-9326-EA5AC408D1E2}" type="pres">
      <dgm:prSet presAssocID="{2AFD9E18-6DDB-4E3F-8D08-817BF46A9427}" presName="spacerR" presStyleCnt="0"/>
      <dgm:spPr/>
    </dgm:pt>
    <dgm:pt modelId="{937A6291-863C-432B-85C2-E854E03C264B}" type="pres">
      <dgm:prSet presAssocID="{F5B9799F-2A6A-4723-9E7D-607641A1FAA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01EDA69-3F39-4B81-B40C-5B03352935CC}" type="pres">
      <dgm:prSet presAssocID="{473B901F-AF55-4272-ABF9-D9F6623FA3EA}" presName="spacerL" presStyleCnt="0"/>
      <dgm:spPr/>
    </dgm:pt>
    <dgm:pt modelId="{5F6C240C-AD36-4FAF-809B-9CA7C2D22E34}" type="pres">
      <dgm:prSet presAssocID="{473B901F-AF55-4272-ABF9-D9F6623FA3EA}" presName="sibTrans" presStyleLbl="sibTrans2D1" presStyleIdx="1" presStyleCnt="2"/>
      <dgm:spPr/>
      <dgm:t>
        <a:bodyPr/>
        <a:lstStyle/>
        <a:p>
          <a:endParaRPr lang="tr-TR"/>
        </a:p>
      </dgm:t>
    </dgm:pt>
    <dgm:pt modelId="{8F975D17-F75C-487B-8AA7-726944B0B329}" type="pres">
      <dgm:prSet presAssocID="{473B901F-AF55-4272-ABF9-D9F6623FA3EA}" presName="spacerR" presStyleCnt="0"/>
      <dgm:spPr/>
    </dgm:pt>
    <dgm:pt modelId="{25DBCF28-D2DC-498E-88D0-AB0DC32CC2F9}" type="pres">
      <dgm:prSet presAssocID="{C5E4232A-A3F7-4401-B51D-3A1648CE3B0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A5B28AA-3E9E-4A27-9F89-0949C7A06AC5}" type="presOf" srcId="{F5B9799F-2A6A-4723-9E7D-607641A1FAAA}" destId="{937A6291-863C-432B-85C2-E854E03C264B}" srcOrd="0" destOrd="0" presId="urn:microsoft.com/office/officeart/2005/8/layout/equation1"/>
    <dgm:cxn modelId="{A26770A5-50EB-426B-9F64-AEC4604BAA9C}" srcId="{5A26C5AE-728E-41F6-8C9E-588BB7E493C1}" destId="{41DA7060-CA67-48AC-ADA5-D01FED0D1325}" srcOrd="0" destOrd="0" parTransId="{DF13EA84-4800-4101-B20E-3CC388821B7C}" sibTransId="{2AFD9E18-6DDB-4E3F-8D08-817BF46A9427}"/>
    <dgm:cxn modelId="{412E1A90-7AD4-49AB-93B9-4302B1B234A5}" type="presOf" srcId="{2AFD9E18-6DDB-4E3F-8D08-817BF46A9427}" destId="{63096340-6297-4D0E-8B25-EFBDB9858633}" srcOrd="0" destOrd="0" presId="urn:microsoft.com/office/officeart/2005/8/layout/equation1"/>
    <dgm:cxn modelId="{F454934C-F48B-4316-A261-48418B484BBF}" type="presOf" srcId="{C5E4232A-A3F7-4401-B51D-3A1648CE3B0C}" destId="{25DBCF28-D2DC-498E-88D0-AB0DC32CC2F9}" srcOrd="0" destOrd="0" presId="urn:microsoft.com/office/officeart/2005/8/layout/equation1"/>
    <dgm:cxn modelId="{F96F1CF7-BA0E-4D3C-B415-B624FEC3FBAF}" type="presOf" srcId="{41DA7060-CA67-48AC-ADA5-D01FED0D1325}" destId="{FF7D4A42-BDF5-4453-A139-ECD0CF6FED71}" srcOrd="0" destOrd="0" presId="urn:microsoft.com/office/officeart/2005/8/layout/equation1"/>
    <dgm:cxn modelId="{E7BA463F-43B3-4511-A473-CC26952E3026}" srcId="{5A26C5AE-728E-41F6-8C9E-588BB7E493C1}" destId="{F5B9799F-2A6A-4723-9E7D-607641A1FAAA}" srcOrd="1" destOrd="0" parTransId="{AF6AA014-7342-443B-8B21-650E249350CF}" sibTransId="{473B901F-AF55-4272-ABF9-D9F6623FA3EA}"/>
    <dgm:cxn modelId="{5B3C3647-52C6-47A2-A314-7CBA8D4083F5}" type="presOf" srcId="{5A26C5AE-728E-41F6-8C9E-588BB7E493C1}" destId="{E30EA724-1865-401C-BFB8-814128D9F199}" srcOrd="0" destOrd="0" presId="urn:microsoft.com/office/officeart/2005/8/layout/equation1"/>
    <dgm:cxn modelId="{8E4F442D-CC8D-474E-9F9B-8151B1C927AD}" type="presOf" srcId="{473B901F-AF55-4272-ABF9-D9F6623FA3EA}" destId="{5F6C240C-AD36-4FAF-809B-9CA7C2D22E34}" srcOrd="0" destOrd="0" presId="urn:microsoft.com/office/officeart/2005/8/layout/equation1"/>
    <dgm:cxn modelId="{BC577A93-AFC4-436A-BDAB-629F3560382F}" srcId="{5A26C5AE-728E-41F6-8C9E-588BB7E493C1}" destId="{C5E4232A-A3F7-4401-B51D-3A1648CE3B0C}" srcOrd="2" destOrd="0" parTransId="{1279BC1E-8415-4CBD-AC89-2A8A7367A0DF}" sibTransId="{23ADE72D-9962-4DBE-B3BA-03984577BB3E}"/>
    <dgm:cxn modelId="{47256058-9017-4BCF-B918-EBC766B6BC7B}" type="presParOf" srcId="{E30EA724-1865-401C-BFB8-814128D9F199}" destId="{FF7D4A42-BDF5-4453-A139-ECD0CF6FED71}" srcOrd="0" destOrd="0" presId="urn:microsoft.com/office/officeart/2005/8/layout/equation1"/>
    <dgm:cxn modelId="{4034A80C-C76E-438A-B1C7-C537DF3C0352}" type="presParOf" srcId="{E30EA724-1865-401C-BFB8-814128D9F199}" destId="{87979CD8-3C25-42E1-A2CA-1A6B5B3EAF74}" srcOrd="1" destOrd="0" presId="urn:microsoft.com/office/officeart/2005/8/layout/equation1"/>
    <dgm:cxn modelId="{5EDDFFBF-11E4-4E3D-8C87-963950830805}" type="presParOf" srcId="{E30EA724-1865-401C-BFB8-814128D9F199}" destId="{63096340-6297-4D0E-8B25-EFBDB9858633}" srcOrd="2" destOrd="0" presId="urn:microsoft.com/office/officeart/2005/8/layout/equation1"/>
    <dgm:cxn modelId="{F6F98798-7DA8-4C91-A9DF-A349398F9064}" type="presParOf" srcId="{E30EA724-1865-401C-BFB8-814128D9F199}" destId="{8629A81C-EB0F-4367-9326-EA5AC408D1E2}" srcOrd="3" destOrd="0" presId="urn:microsoft.com/office/officeart/2005/8/layout/equation1"/>
    <dgm:cxn modelId="{F68015DF-3E18-4C59-AB63-DF3FD75F851F}" type="presParOf" srcId="{E30EA724-1865-401C-BFB8-814128D9F199}" destId="{937A6291-863C-432B-85C2-E854E03C264B}" srcOrd="4" destOrd="0" presId="urn:microsoft.com/office/officeart/2005/8/layout/equation1"/>
    <dgm:cxn modelId="{0D8C725F-BF92-4D87-A498-B2FBD15B022F}" type="presParOf" srcId="{E30EA724-1865-401C-BFB8-814128D9F199}" destId="{401EDA69-3F39-4B81-B40C-5B03352935CC}" srcOrd="5" destOrd="0" presId="urn:microsoft.com/office/officeart/2005/8/layout/equation1"/>
    <dgm:cxn modelId="{8B792C80-1276-45E0-BDCF-413AFF2E2169}" type="presParOf" srcId="{E30EA724-1865-401C-BFB8-814128D9F199}" destId="{5F6C240C-AD36-4FAF-809B-9CA7C2D22E34}" srcOrd="6" destOrd="0" presId="urn:microsoft.com/office/officeart/2005/8/layout/equation1"/>
    <dgm:cxn modelId="{A35D359B-461B-471F-B1FB-65C33DEEFF42}" type="presParOf" srcId="{E30EA724-1865-401C-BFB8-814128D9F199}" destId="{8F975D17-F75C-487B-8AA7-726944B0B329}" srcOrd="7" destOrd="0" presId="urn:microsoft.com/office/officeart/2005/8/layout/equation1"/>
    <dgm:cxn modelId="{D67DD80A-5A41-4B67-9E4B-16571C060E9F}" type="presParOf" srcId="{E30EA724-1865-401C-BFB8-814128D9F199}" destId="{25DBCF28-D2DC-498E-88D0-AB0DC32CC2F9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05EC8D3-ECFC-4F2D-BA7F-70FDF73F51EE}" type="doc">
      <dgm:prSet loTypeId="urn:diagrams.loki3.com/TabbedArc+Icon" loCatId="relationship" qsTypeId="urn:microsoft.com/office/officeart/2005/8/quickstyle/3d1" qsCatId="3D" csTypeId="urn:microsoft.com/office/officeart/2005/8/colors/colorful2" csCatId="colorful" phldr="1"/>
      <dgm:spPr/>
    </dgm:pt>
    <dgm:pt modelId="{A874993C-7FF6-47B5-8933-DDD94C65FA7F}">
      <dgm:prSet phldrT="[Metin]" custT="1"/>
      <dgm:spPr/>
      <dgm:t>
        <a:bodyPr/>
        <a:lstStyle/>
        <a:p>
          <a:r>
            <a:rPr lang="tr-T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Yardımcı dinleme cihazları</a:t>
          </a:r>
          <a:endParaRPr lang="tr-TR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417351E3-ACB4-4044-8CB1-16E1497238B3}" type="parTrans" cxnId="{E8117F3C-2BFF-4C87-85DF-CC2BFE6F7393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969B2FE6-52DD-47FD-B2AC-34F610252D66}" type="sibTrans" cxnId="{E8117F3C-2BFF-4C87-85DF-CC2BFE6F7393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03E47B1D-D370-4482-849B-2805E79136B6}">
      <dgm:prSet phldrT="[Metin]" custT="1"/>
      <dgm:spPr/>
      <dgm:t>
        <a:bodyPr/>
        <a:lstStyle/>
        <a:p>
          <a:r>
            <a:rPr lang="tr-T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Konuşmayı-metne çeviren cihazlar</a:t>
          </a:r>
          <a:endParaRPr lang="tr-TR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A16B6A09-F05A-40FF-844F-A1FDC8188828}" type="parTrans" cxnId="{F035D360-6097-4C37-B0CA-1E999F54C366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90B06C2A-5820-4C07-984A-DAB5929FF14D}" type="sibTrans" cxnId="{F035D360-6097-4C37-B0CA-1E999F54C366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73B0C645-C92C-45E7-9555-2E0DD8EF2860}">
      <dgm:prSet phldrT="[Metin]" custT="1"/>
      <dgm:spPr/>
      <dgm:t>
        <a:bodyPr/>
        <a:lstStyle/>
        <a:p>
          <a:r>
            <a:rPr lang="tr-T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Uyarı cihazları</a:t>
          </a:r>
          <a:endParaRPr lang="tr-TR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552275C0-19AD-4E69-86E4-E0462DA2CCAD}" type="parTrans" cxnId="{5520A95F-B2B9-4C87-AD92-B74448F88E22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47029561-0596-4D77-9909-87D1C10E7358}" type="sibTrans" cxnId="{5520A95F-B2B9-4C87-AD92-B74448F88E22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E0907764-225F-44EC-AB2E-49A7EE11F9F1}">
      <dgm:prSet phldrT="[Metin]" custT="1"/>
      <dgm:spPr/>
      <dgm:t>
        <a:bodyPr/>
        <a:lstStyle/>
        <a:p>
          <a:r>
            <a:rPr lang="tr-T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Telekomünikasyon cihazları</a:t>
          </a:r>
          <a:endParaRPr lang="tr-TR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29D4B372-47D6-40E6-83A3-5BCA18E2909B}" type="parTrans" cxnId="{88B1F98C-8D13-4B92-9F4F-8D28BDAB75DF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3DAE8F51-5AED-4578-AA5E-E94F3C5DF2A3}" type="sibTrans" cxnId="{88B1F98C-8D13-4B92-9F4F-8D28BDAB75DF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AD77EBA2-92E7-4AA6-AB3B-A2D4BE1FF51D}" type="pres">
      <dgm:prSet presAssocID="{505EC8D3-ECFC-4F2D-BA7F-70FDF73F51EE}" presName="Name0" presStyleCnt="0">
        <dgm:presLayoutVars>
          <dgm:dir/>
          <dgm:resizeHandles val="exact"/>
        </dgm:presLayoutVars>
      </dgm:prSet>
      <dgm:spPr/>
    </dgm:pt>
    <dgm:pt modelId="{10BF5A79-0376-40E6-B4BD-D322E91A76AF}" type="pres">
      <dgm:prSet presAssocID="{A874993C-7FF6-47B5-8933-DDD94C65FA7F}" presName="twoplus" presStyleLbl="node1" presStyleIdx="0" presStyleCnt="4">
        <dgm:presLayoutVars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tr-TR"/>
        </a:p>
      </dgm:t>
    </dgm:pt>
    <dgm:pt modelId="{5C2C0486-100F-446B-8316-C5A1B1D71B83}" type="pres">
      <dgm:prSet presAssocID="{E0907764-225F-44EC-AB2E-49A7EE11F9F1}" presName="twoplus" presStyleLbl="node1" presStyleIdx="1" presStyleCnt="4">
        <dgm:presLayoutVars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tr-TR"/>
        </a:p>
      </dgm:t>
    </dgm:pt>
    <dgm:pt modelId="{809D4276-D846-4DB6-B02F-BD213671F7CD}" type="pres">
      <dgm:prSet presAssocID="{03E47B1D-D370-4482-849B-2805E79136B6}" presName="twoplus" presStyleLbl="node1" presStyleIdx="2" presStyleCnt="4">
        <dgm:presLayoutVars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tr-TR"/>
        </a:p>
      </dgm:t>
    </dgm:pt>
    <dgm:pt modelId="{12E5543A-9444-4D97-B1D2-1AF3E8F4087A}" type="pres">
      <dgm:prSet presAssocID="{73B0C645-C92C-45E7-9555-2E0DD8EF2860}" presName="twoplus" presStyleLbl="node1" presStyleIdx="3" presStyleCnt="4">
        <dgm:presLayoutVars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tr-TR"/>
        </a:p>
      </dgm:t>
    </dgm:pt>
  </dgm:ptLst>
  <dgm:cxnLst>
    <dgm:cxn modelId="{37E63C76-3F3F-4EB5-A291-E89FE9124333}" type="presOf" srcId="{A874993C-7FF6-47B5-8933-DDD94C65FA7F}" destId="{10BF5A79-0376-40E6-B4BD-D322E91A76AF}" srcOrd="0" destOrd="0" presId="urn:diagrams.loki3.com/TabbedArc+Icon"/>
    <dgm:cxn modelId="{5520A95F-B2B9-4C87-AD92-B74448F88E22}" srcId="{505EC8D3-ECFC-4F2D-BA7F-70FDF73F51EE}" destId="{73B0C645-C92C-45E7-9555-2E0DD8EF2860}" srcOrd="3" destOrd="0" parTransId="{552275C0-19AD-4E69-86E4-E0462DA2CCAD}" sibTransId="{47029561-0596-4D77-9909-87D1C10E7358}"/>
    <dgm:cxn modelId="{C2024F09-F930-47C3-A443-691FB1207DAE}" type="presOf" srcId="{03E47B1D-D370-4482-849B-2805E79136B6}" destId="{809D4276-D846-4DB6-B02F-BD213671F7CD}" srcOrd="0" destOrd="0" presId="urn:diagrams.loki3.com/TabbedArc+Icon"/>
    <dgm:cxn modelId="{DD52F5C3-6A88-4979-8CD2-6610CC8A24B8}" type="presOf" srcId="{73B0C645-C92C-45E7-9555-2E0DD8EF2860}" destId="{12E5543A-9444-4D97-B1D2-1AF3E8F4087A}" srcOrd="0" destOrd="0" presId="urn:diagrams.loki3.com/TabbedArc+Icon"/>
    <dgm:cxn modelId="{F035D360-6097-4C37-B0CA-1E999F54C366}" srcId="{505EC8D3-ECFC-4F2D-BA7F-70FDF73F51EE}" destId="{03E47B1D-D370-4482-849B-2805E79136B6}" srcOrd="2" destOrd="0" parTransId="{A16B6A09-F05A-40FF-844F-A1FDC8188828}" sibTransId="{90B06C2A-5820-4C07-984A-DAB5929FF14D}"/>
    <dgm:cxn modelId="{E4FA02AA-E20A-4DFE-8D94-5DD3C67BBA71}" type="presOf" srcId="{E0907764-225F-44EC-AB2E-49A7EE11F9F1}" destId="{5C2C0486-100F-446B-8316-C5A1B1D71B83}" srcOrd="0" destOrd="0" presId="urn:diagrams.loki3.com/TabbedArc+Icon"/>
    <dgm:cxn modelId="{A75941F0-CCF5-4C3A-A2EF-42F6B651F4CF}" type="presOf" srcId="{505EC8D3-ECFC-4F2D-BA7F-70FDF73F51EE}" destId="{AD77EBA2-92E7-4AA6-AB3B-A2D4BE1FF51D}" srcOrd="0" destOrd="0" presId="urn:diagrams.loki3.com/TabbedArc+Icon"/>
    <dgm:cxn modelId="{88B1F98C-8D13-4B92-9F4F-8D28BDAB75DF}" srcId="{505EC8D3-ECFC-4F2D-BA7F-70FDF73F51EE}" destId="{E0907764-225F-44EC-AB2E-49A7EE11F9F1}" srcOrd="1" destOrd="0" parTransId="{29D4B372-47D6-40E6-83A3-5BCA18E2909B}" sibTransId="{3DAE8F51-5AED-4578-AA5E-E94F3C5DF2A3}"/>
    <dgm:cxn modelId="{E8117F3C-2BFF-4C87-85DF-CC2BFE6F7393}" srcId="{505EC8D3-ECFC-4F2D-BA7F-70FDF73F51EE}" destId="{A874993C-7FF6-47B5-8933-DDD94C65FA7F}" srcOrd="0" destOrd="0" parTransId="{417351E3-ACB4-4044-8CB1-16E1497238B3}" sibTransId="{969B2FE6-52DD-47FD-B2AC-34F610252D66}"/>
    <dgm:cxn modelId="{D81FE6D8-B85C-47C5-81AF-9DEFA699CC80}" type="presParOf" srcId="{AD77EBA2-92E7-4AA6-AB3B-A2D4BE1FF51D}" destId="{10BF5A79-0376-40E6-B4BD-D322E91A76AF}" srcOrd="0" destOrd="0" presId="urn:diagrams.loki3.com/TabbedArc+Icon"/>
    <dgm:cxn modelId="{ED002E76-81A3-4B47-8D62-B17D254B771C}" type="presParOf" srcId="{AD77EBA2-92E7-4AA6-AB3B-A2D4BE1FF51D}" destId="{5C2C0486-100F-446B-8316-C5A1B1D71B83}" srcOrd="1" destOrd="0" presId="urn:diagrams.loki3.com/TabbedArc+Icon"/>
    <dgm:cxn modelId="{A96D4573-15BE-4751-983B-896C750F1397}" type="presParOf" srcId="{AD77EBA2-92E7-4AA6-AB3B-A2D4BE1FF51D}" destId="{809D4276-D846-4DB6-B02F-BD213671F7CD}" srcOrd="2" destOrd="0" presId="urn:diagrams.loki3.com/TabbedArc+Icon"/>
    <dgm:cxn modelId="{E7BA0843-10A7-45AE-A23B-F185DA794E62}" type="presParOf" srcId="{AD77EBA2-92E7-4AA6-AB3B-A2D4BE1FF51D}" destId="{12E5543A-9444-4D97-B1D2-1AF3E8F4087A}" srcOrd="3" destOrd="0" presId="urn:diagrams.loki3.com/TabbedArc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7E3351-9421-4A0B-BBEC-63EDFE5EDE54}">
      <dsp:nvSpPr>
        <dsp:cNvPr id="0" name=""/>
        <dsp:cNvSpPr/>
      </dsp:nvSpPr>
      <dsp:spPr>
        <a:xfrm>
          <a:off x="3312367" y="1413"/>
          <a:ext cx="4968552" cy="1121327"/>
        </a:xfrm>
        <a:prstGeom prst="snip2Diag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Dış veya orta kulakta sorun olduğunda sesin iç kulağa iletilmesinin engellenmesi</a:t>
          </a:r>
          <a:endParaRPr lang="tr-TR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3405813" y="94859"/>
        <a:ext cx="4781660" cy="934435"/>
      </dsp:txXfrm>
    </dsp:sp>
    <dsp:sp modelId="{ACA21877-870A-40F4-83F6-84F10491CA1F}">
      <dsp:nvSpPr>
        <dsp:cNvPr id="0" name=""/>
        <dsp:cNvSpPr/>
      </dsp:nvSpPr>
      <dsp:spPr>
        <a:xfrm>
          <a:off x="0" y="1413"/>
          <a:ext cx="3312368" cy="1121327"/>
        </a:xfrm>
        <a:prstGeom prst="snip2Diag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1. İLETİMSEL İŞİTME KAYBI</a:t>
          </a:r>
          <a:endParaRPr lang="tr-TR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93446" y="94859"/>
        <a:ext cx="3125476" cy="934435"/>
      </dsp:txXfrm>
    </dsp:sp>
    <dsp:sp modelId="{A21C2BFC-8987-489B-88A4-98C45DE9F716}">
      <dsp:nvSpPr>
        <dsp:cNvPr id="0" name=""/>
        <dsp:cNvSpPr/>
      </dsp:nvSpPr>
      <dsp:spPr>
        <a:xfrm>
          <a:off x="3312367" y="1234873"/>
          <a:ext cx="4968552" cy="1121327"/>
        </a:xfrm>
        <a:prstGeom prst="snip2Diag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İç kulakta salyangozda veya işitme sinirinde bir sorun nedeniyle seslerin beyne ulaşmaması</a:t>
          </a:r>
          <a:endParaRPr lang="tr-TR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3405813" y="1328319"/>
        <a:ext cx="4781660" cy="934435"/>
      </dsp:txXfrm>
    </dsp:sp>
    <dsp:sp modelId="{8ECD2656-2DC6-4347-88D6-D1E9B1A22B3F}">
      <dsp:nvSpPr>
        <dsp:cNvPr id="0" name=""/>
        <dsp:cNvSpPr/>
      </dsp:nvSpPr>
      <dsp:spPr>
        <a:xfrm>
          <a:off x="0" y="1234873"/>
          <a:ext cx="3312368" cy="1121327"/>
        </a:xfrm>
        <a:prstGeom prst="snip2Diag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2. DUYUSAL-SİNİRSEL İŞİTME KAYBI</a:t>
          </a:r>
          <a:endParaRPr lang="tr-TR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93446" y="1328319"/>
        <a:ext cx="3125476" cy="934435"/>
      </dsp:txXfrm>
    </dsp:sp>
    <dsp:sp modelId="{2A91D7E7-F3B5-4117-95F1-2B41E8CCCDA7}">
      <dsp:nvSpPr>
        <dsp:cNvPr id="0" name=""/>
        <dsp:cNvSpPr/>
      </dsp:nvSpPr>
      <dsp:spPr>
        <a:xfrm>
          <a:off x="3312367" y="2468334"/>
          <a:ext cx="4968552" cy="1121327"/>
        </a:xfrm>
        <a:prstGeom prst="snip2Diag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Hem iletimsel hem de duyusal-sinirsel işitme kaybı</a:t>
          </a:r>
          <a:endParaRPr lang="tr-TR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3405813" y="2561780"/>
        <a:ext cx="4781660" cy="934435"/>
      </dsp:txXfrm>
    </dsp:sp>
    <dsp:sp modelId="{C3E692C8-33A0-4A00-9233-F80ABA3E8952}">
      <dsp:nvSpPr>
        <dsp:cNvPr id="0" name=""/>
        <dsp:cNvSpPr/>
      </dsp:nvSpPr>
      <dsp:spPr>
        <a:xfrm>
          <a:off x="0" y="2468334"/>
          <a:ext cx="3312368" cy="1121327"/>
        </a:xfrm>
        <a:prstGeom prst="snip2Diag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3. KARIŞIK TİP İŞİTME KAYBI</a:t>
          </a:r>
          <a:endParaRPr lang="tr-TR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93446" y="2561780"/>
        <a:ext cx="3125476" cy="934435"/>
      </dsp:txXfrm>
    </dsp:sp>
    <dsp:sp modelId="{06A7114C-00B1-4368-85B4-144A7DDE6874}">
      <dsp:nvSpPr>
        <dsp:cNvPr id="0" name=""/>
        <dsp:cNvSpPr/>
      </dsp:nvSpPr>
      <dsp:spPr>
        <a:xfrm>
          <a:off x="3312367" y="3701794"/>
          <a:ext cx="4968552" cy="1121327"/>
        </a:xfrm>
        <a:prstGeom prst="snip2Diag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Beyindeki işitme merkezinin hasar görmesi</a:t>
          </a:r>
          <a:endParaRPr lang="tr-TR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3405813" y="3795240"/>
        <a:ext cx="4781660" cy="934435"/>
      </dsp:txXfrm>
    </dsp:sp>
    <dsp:sp modelId="{A3AB2673-33F4-48CB-8097-EA7212BC202A}">
      <dsp:nvSpPr>
        <dsp:cNvPr id="0" name=""/>
        <dsp:cNvSpPr/>
      </dsp:nvSpPr>
      <dsp:spPr>
        <a:xfrm>
          <a:off x="0" y="3701794"/>
          <a:ext cx="3312368" cy="1121327"/>
        </a:xfrm>
        <a:prstGeom prst="snip2Diag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3. MERKEZİ İŞİTSEL İŞLEV BOZUKLUĞU</a:t>
          </a:r>
          <a:endParaRPr lang="tr-TR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93446" y="3795240"/>
        <a:ext cx="3125476" cy="93443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D21561-A076-4EF9-BFEE-F0E827217381}">
      <dsp:nvSpPr>
        <dsp:cNvPr id="0" name=""/>
        <dsp:cNvSpPr/>
      </dsp:nvSpPr>
      <dsp:spPr>
        <a:xfrm>
          <a:off x="-5454792" y="-835220"/>
          <a:ext cx="6494976" cy="6494976"/>
        </a:xfrm>
        <a:prstGeom prst="blockArc">
          <a:avLst>
            <a:gd name="adj1" fmla="val 18900000"/>
            <a:gd name="adj2" fmla="val 2700000"/>
            <a:gd name="adj3" fmla="val 333"/>
          </a:avLst>
        </a:prstGeom>
        <a:noFill/>
        <a:ln w="55000" cap="flat" cmpd="thickThin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4CB3F9-17C4-419E-997B-5B3F44090D03}">
      <dsp:nvSpPr>
        <dsp:cNvPr id="0" name=""/>
        <dsp:cNvSpPr/>
      </dsp:nvSpPr>
      <dsp:spPr>
        <a:xfrm>
          <a:off x="454816" y="301437"/>
          <a:ext cx="6246737" cy="603259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shade val="5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shade val="5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883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Gerçek deneyimler kullanın.</a:t>
          </a:r>
          <a:endParaRPr lang="tr-TR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454816" y="301437"/>
        <a:ext cx="6246737" cy="603259"/>
      </dsp:txXfrm>
    </dsp:sp>
    <dsp:sp modelId="{D994C27A-5738-49DE-8EF8-939251551E68}">
      <dsp:nvSpPr>
        <dsp:cNvPr id="0" name=""/>
        <dsp:cNvSpPr/>
      </dsp:nvSpPr>
      <dsp:spPr>
        <a:xfrm>
          <a:off x="77778" y="226029"/>
          <a:ext cx="754074" cy="754074"/>
        </a:xfrm>
        <a:prstGeom prst="star5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65D0DF8-B748-4747-B9F9-5D76F095203A}">
      <dsp:nvSpPr>
        <dsp:cNvPr id="0" name=""/>
        <dsp:cNvSpPr/>
      </dsp:nvSpPr>
      <dsp:spPr>
        <a:xfrm>
          <a:off x="887094" y="1206037"/>
          <a:ext cx="5814458" cy="603259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-173900"/>
                <a:satOff val="2724"/>
                <a:lumOff val="16547"/>
                <a:alphaOff val="0"/>
                <a:shade val="15000"/>
                <a:satMod val="180000"/>
              </a:schemeClr>
            </a:gs>
            <a:gs pos="50000">
              <a:schemeClr val="accent3">
                <a:shade val="50000"/>
                <a:hueOff val="-173900"/>
                <a:satOff val="2724"/>
                <a:lumOff val="16547"/>
                <a:alphaOff val="0"/>
                <a:shade val="45000"/>
                <a:satMod val="170000"/>
              </a:schemeClr>
            </a:gs>
            <a:gs pos="70000">
              <a:schemeClr val="accent3">
                <a:shade val="50000"/>
                <a:hueOff val="-173900"/>
                <a:satOff val="2724"/>
                <a:lumOff val="16547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shade val="50000"/>
                <a:hueOff val="-173900"/>
                <a:satOff val="2724"/>
                <a:lumOff val="16547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883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Sözcük bilgisi gelişimini bütünleştirin.</a:t>
          </a:r>
          <a:endParaRPr lang="tr-TR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887094" y="1206037"/>
        <a:ext cx="5814458" cy="603259"/>
      </dsp:txXfrm>
    </dsp:sp>
    <dsp:sp modelId="{BA945D69-5298-46E4-A834-E8DA2FAB4DC9}">
      <dsp:nvSpPr>
        <dsp:cNvPr id="0" name=""/>
        <dsp:cNvSpPr/>
      </dsp:nvSpPr>
      <dsp:spPr>
        <a:xfrm>
          <a:off x="510057" y="1130630"/>
          <a:ext cx="754074" cy="754074"/>
        </a:xfrm>
        <a:prstGeom prst="star5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-173900"/>
              <a:satOff val="2724"/>
              <a:lumOff val="16547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89203D-B2CD-46E4-8291-B47507C88959}">
      <dsp:nvSpPr>
        <dsp:cNvPr id="0" name=""/>
        <dsp:cNvSpPr/>
      </dsp:nvSpPr>
      <dsp:spPr>
        <a:xfrm>
          <a:off x="1019769" y="2110638"/>
          <a:ext cx="5681784" cy="603259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-347801"/>
                <a:satOff val="5448"/>
                <a:lumOff val="33094"/>
                <a:alphaOff val="0"/>
                <a:shade val="15000"/>
                <a:satMod val="180000"/>
              </a:schemeClr>
            </a:gs>
            <a:gs pos="50000">
              <a:schemeClr val="accent3">
                <a:shade val="50000"/>
                <a:hueOff val="-347801"/>
                <a:satOff val="5448"/>
                <a:lumOff val="33094"/>
                <a:alphaOff val="0"/>
                <a:shade val="45000"/>
                <a:satMod val="170000"/>
              </a:schemeClr>
            </a:gs>
            <a:gs pos="70000">
              <a:schemeClr val="accent3">
                <a:shade val="50000"/>
                <a:hueOff val="-347801"/>
                <a:satOff val="5448"/>
                <a:lumOff val="33094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shade val="50000"/>
                <a:hueOff val="-347801"/>
                <a:satOff val="5448"/>
                <a:lumOff val="33094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883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Kendini ifade etmesi için fırsatlar yaratın.</a:t>
          </a:r>
          <a:endParaRPr lang="tr-TR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1019769" y="2110638"/>
        <a:ext cx="5681784" cy="603259"/>
      </dsp:txXfrm>
    </dsp:sp>
    <dsp:sp modelId="{8E95545A-999A-44B2-AAA3-14511237E3D8}">
      <dsp:nvSpPr>
        <dsp:cNvPr id="0" name=""/>
        <dsp:cNvSpPr/>
      </dsp:nvSpPr>
      <dsp:spPr>
        <a:xfrm>
          <a:off x="642732" y="2035230"/>
          <a:ext cx="754074" cy="754074"/>
        </a:xfrm>
        <a:prstGeom prst="star5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-347801"/>
              <a:satOff val="5448"/>
              <a:lumOff val="33094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C71E519-D50C-4D53-844C-96F24DCD468F}">
      <dsp:nvSpPr>
        <dsp:cNvPr id="0" name=""/>
        <dsp:cNvSpPr/>
      </dsp:nvSpPr>
      <dsp:spPr>
        <a:xfrm>
          <a:off x="887094" y="3015238"/>
          <a:ext cx="5814458" cy="603259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-347801"/>
                <a:satOff val="5448"/>
                <a:lumOff val="33094"/>
                <a:alphaOff val="0"/>
                <a:shade val="15000"/>
                <a:satMod val="180000"/>
              </a:schemeClr>
            </a:gs>
            <a:gs pos="50000">
              <a:schemeClr val="accent3">
                <a:shade val="50000"/>
                <a:hueOff val="-347801"/>
                <a:satOff val="5448"/>
                <a:lumOff val="33094"/>
                <a:alphaOff val="0"/>
                <a:shade val="45000"/>
                <a:satMod val="170000"/>
              </a:schemeClr>
            </a:gs>
            <a:gs pos="70000">
              <a:schemeClr val="accent3">
                <a:shade val="50000"/>
                <a:hueOff val="-347801"/>
                <a:satOff val="5448"/>
                <a:lumOff val="33094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shade val="50000"/>
                <a:hueOff val="-347801"/>
                <a:satOff val="5448"/>
                <a:lumOff val="33094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883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İşitme yetersizliği olan kişilerden rol modelleri sağlayın.</a:t>
          </a:r>
          <a:endParaRPr lang="tr-TR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887094" y="3015238"/>
        <a:ext cx="5814458" cy="603259"/>
      </dsp:txXfrm>
    </dsp:sp>
    <dsp:sp modelId="{48968A8B-C920-433E-9D5D-419A6D3CF085}">
      <dsp:nvSpPr>
        <dsp:cNvPr id="0" name=""/>
        <dsp:cNvSpPr/>
      </dsp:nvSpPr>
      <dsp:spPr>
        <a:xfrm>
          <a:off x="510057" y="2939831"/>
          <a:ext cx="754074" cy="754074"/>
        </a:xfrm>
        <a:prstGeom prst="star5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-347801"/>
              <a:satOff val="5448"/>
              <a:lumOff val="33094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B544F7-5C1B-4AA3-895B-1B1F40FFC335}">
      <dsp:nvSpPr>
        <dsp:cNvPr id="0" name=""/>
        <dsp:cNvSpPr/>
      </dsp:nvSpPr>
      <dsp:spPr>
        <a:xfrm>
          <a:off x="454816" y="3919839"/>
          <a:ext cx="6246737" cy="603259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-173900"/>
                <a:satOff val="2724"/>
                <a:lumOff val="16547"/>
                <a:alphaOff val="0"/>
                <a:shade val="15000"/>
                <a:satMod val="180000"/>
              </a:schemeClr>
            </a:gs>
            <a:gs pos="50000">
              <a:schemeClr val="accent3">
                <a:shade val="50000"/>
                <a:hueOff val="-173900"/>
                <a:satOff val="2724"/>
                <a:lumOff val="16547"/>
                <a:alphaOff val="0"/>
                <a:shade val="45000"/>
                <a:satMod val="170000"/>
              </a:schemeClr>
            </a:gs>
            <a:gs pos="70000">
              <a:schemeClr val="accent3">
                <a:shade val="50000"/>
                <a:hueOff val="-173900"/>
                <a:satOff val="2724"/>
                <a:lumOff val="16547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shade val="50000"/>
                <a:hueOff val="-173900"/>
                <a:satOff val="2724"/>
                <a:lumOff val="16547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883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İşitme yetersizliği hakkında öğretim yapın.</a:t>
          </a:r>
          <a:endParaRPr lang="tr-TR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454816" y="3919839"/>
        <a:ext cx="6246737" cy="603259"/>
      </dsp:txXfrm>
    </dsp:sp>
    <dsp:sp modelId="{0B7EF461-DC33-4DCF-9711-DC78189D85C3}">
      <dsp:nvSpPr>
        <dsp:cNvPr id="0" name=""/>
        <dsp:cNvSpPr/>
      </dsp:nvSpPr>
      <dsp:spPr>
        <a:xfrm>
          <a:off x="77778" y="3844431"/>
          <a:ext cx="754074" cy="754074"/>
        </a:xfrm>
        <a:prstGeom prst="star5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-173900"/>
              <a:satOff val="2724"/>
              <a:lumOff val="16547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F2A0F2-1AD2-41CC-9FF7-A595D1714748}">
      <dsp:nvSpPr>
        <dsp:cNvPr id="0" name=""/>
        <dsp:cNvSpPr/>
      </dsp:nvSpPr>
      <dsp:spPr>
        <a:xfrm>
          <a:off x="0" y="0"/>
          <a:ext cx="4608512" cy="460851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A69846-FC64-4CF7-8C5D-B55860E3B434}">
      <dsp:nvSpPr>
        <dsp:cNvPr id="0" name=""/>
        <dsp:cNvSpPr/>
      </dsp:nvSpPr>
      <dsp:spPr>
        <a:xfrm>
          <a:off x="2304256" y="0"/>
          <a:ext cx="5400599" cy="46085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GEÇİŞ PLANLAMA</a:t>
          </a:r>
          <a:endParaRPr lang="tr-TR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2304256" y="0"/>
        <a:ext cx="2700299" cy="2189043"/>
      </dsp:txXfrm>
    </dsp:sp>
    <dsp:sp modelId="{EC22AA5F-AD2A-4470-95EE-51FC65BEFD7F}">
      <dsp:nvSpPr>
        <dsp:cNvPr id="0" name=""/>
        <dsp:cNvSpPr/>
      </dsp:nvSpPr>
      <dsp:spPr>
        <a:xfrm>
          <a:off x="1209734" y="2189043"/>
          <a:ext cx="2189043" cy="218904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-3515831"/>
                <a:satOff val="36799"/>
                <a:lumOff val="9018"/>
                <a:alphaOff val="0"/>
                <a:shade val="15000"/>
                <a:satMod val="180000"/>
              </a:schemeClr>
            </a:gs>
            <a:gs pos="50000">
              <a:schemeClr val="accent4">
                <a:hueOff val="-3515831"/>
                <a:satOff val="36799"/>
                <a:lumOff val="9018"/>
                <a:alphaOff val="0"/>
                <a:shade val="45000"/>
                <a:satMod val="170000"/>
              </a:schemeClr>
            </a:gs>
            <a:gs pos="70000">
              <a:schemeClr val="accent4">
                <a:hueOff val="-3515831"/>
                <a:satOff val="36799"/>
                <a:lumOff val="9018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-3515831"/>
                <a:satOff val="36799"/>
                <a:lumOff val="9018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264534-A601-4C42-96B8-D70EAA5FC0E9}">
      <dsp:nvSpPr>
        <dsp:cNvPr id="0" name=""/>
        <dsp:cNvSpPr/>
      </dsp:nvSpPr>
      <dsp:spPr>
        <a:xfrm>
          <a:off x="2304256" y="2189043"/>
          <a:ext cx="5400599" cy="21890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515831"/>
              <a:satOff val="36799"/>
              <a:lumOff val="9018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ORTAÖĞRETİM SONRASI EĞİTİM</a:t>
          </a:r>
          <a:endParaRPr lang="tr-TR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2304256" y="2189043"/>
        <a:ext cx="2700299" cy="2189043"/>
      </dsp:txXfrm>
    </dsp:sp>
    <dsp:sp modelId="{3010605D-86D8-467B-B399-9FCB9D6D4B02}">
      <dsp:nvSpPr>
        <dsp:cNvPr id="0" name=""/>
        <dsp:cNvSpPr/>
      </dsp:nvSpPr>
      <dsp:spPr>
        <a:xfrm>
          <a:off x="5004555" y="0"/>
          <a:ext cx="2700299" cy="2189043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Öğrencilerin ilgi ve yeteneklerini belirleyin ve onlara uygun işyerleri araştırın, finans kaynakları ayarlayın.</a:t>
          </a:r>
          <a:endParaRPr lang="tr-TR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5004555" y="0"/>
        <a:ext cx="2700299" cy="2189043"/>
      </dsp:txXfrm>
    </dsp:sp>
    <dsp:sp modelId="{D48857EB-4864-4349-969B-50D87810D4E5}">
      <dsp:nvSpPr>
        <dsp:cNvPr id="0" name=""/>
        <dsp:cNvSpPr/>
      </dsp:nvSpPr>
      <dsp:spPr>
        <a:xfrm>
          <a:off x="5004555" y="2189043"/>
          <a:ext cx="2700299" cy="2189043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Danışman, rehber eğitimci gibi kişiler öğrencilere gerekli eğitim ve desteği sağlarlar.</a:t>
          </a:r>
          <a:endParaRPr lang="tr-TR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5004555" y="2189043"/>
        <a:ext cx="2700299" cy="218904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D21561-A076-4EF9-BFEE-F0E827217381}">
      <dsp:nvSpPr>
        <dsp:cNvPr id="0" name=""/>
        <dsp:cNvSpPr/>
      </dsp:nvSpPr>
      <dsp:spPr>
        <a:xfrm>
          <a:off x="-5373323" y="-822834"/>
          <a:ext cx="6398197" cy="6398197"/>
        </a:xfrm>
        <a:prstGeom prst="blockArc">
          <a:avLst>
            <a:gd name="adj1" fmla="val 18900000"/>
            <a:gd name="adj2" fmla="val 2700000"/>
            <a:gd name="adj3" fmla="val 338"/>
          </a:avLst>
        </a:prstGeom>
        <a:noFill/>
        <a:ln w="55000" cap="flat" cmpd="thickThin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4CB3F9-17C4-419E-997B-5B3F44090D03}">
      <dsp:nvSpPr>
        <dsp:cNvPr id="0" name=""/>
        <dsp:cNvSpPr/>
      </dsp:nvSpPr>
      <dsp:spPr>
        <a:xfrm>
          <a:off x="382102" y="250268"/>
          <a:ext cx="6824644" cy="50034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715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Öğrenme planı ve zamanı ayarlayın.</a:t>
          </a:r>
          <a:endParaRPr lang="tr-TR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382102" y="250268"/>
        <a:ext cx="6824644" cy="500346"/>
      </dsp:txXfrm>
    </dsp:sp>
    <dsp:sp modelId="{D994C27A-5738-49DE-8EF8-939251551E68}">
      <dsp:nvSpPr>
        <dsp:cNvPr id="0" name=""/>
        <dsp:cNvSpPr/>
      </dsp:nvSpPr>
      <dsp:spPr>
        <a:xfrm>
          <a:off x="69385" y="187724"/>
          <a:ext cx="625432" cy="625432"/>
        </a:xfrm>
        <a:prstGeom prst="cloud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65D0DF8-B748-4747-B9F9-5D76F095203A}">
      <dsp:nvSpPr>
        <dsp:cNvPr id="0" name=""/>
        <dsp:cNvSpPr/>
      </dsp:nvSpPr>
      <dsp:spPr>
        <a:xfrm>
          <a:off x="793671" y="1000692"/>
          <a:ext cx="6413075" cy="500346"/>
        </a:xfrm>
        <a:prstGeom prst="rect">
          <a:avLst/>
        </a:prstGeom>
        <a:gradFill rotWithShape="0">
          <a:gsLst>
            <a:gs pos="0">
              <a:schemeClr val="accent5">
                <a:hueOff val="2963963"/>
                <a:satOff val="-10991"/>
                <a:lumOff val="-2902"/>
                <a:alphaOff val="0"/>
                <a:shade val="15000"/>
                <a:satMod val="180000"/>
              </a:schemeClr>
            </a:gs>
            <a:gs pos="50000">
              <a:schemeClr val="accent5">
                <a:hueOff val="2963963"/>
                <a:satOff val="-10991"/>
                <a:lumOff val="-2902"/>
                <a:alphaOff val="0"/>
                <a:shade val="45000"/>
                <a:satMod val="170000"/>
              </a:schemeClr>
            </a:gs>
            <a:gs pos="70000">
              <a:schemeClr val="accent5">
                <a:hueOff val="2963963"/>
                <a:satOff val="-10991"/>
                <a:lumOff val="-2902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2963963"/>
                <a:satOff val="-10991"/>
                <a:lumOff val="-2902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715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Eğitim modeline bağlı kalın, inanın.</a:t>
          </a:r>
          <a:endParaRPr lang="tr-TR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793671" y="1000692"/>
        <a:ext cx="6413075" cy="500346"/>
      </dsp:txXfrm>
    </dsp:sp>
    <dsp:sp modelId="{BA945D69-5298-46E4-A834-E8DA2FAB4DC9}">
      <dsp:nvSpPr>
        <dsp:cNvPr id="0" name=""/>
        <dsp:cNvSpPr/>
      </dsp:nvSpPr>
      <dsp:spPr>
        <a:xfrm>
          <a:off x="480954" y="938149"/>
          <a:ext cx="625432" cy="625432"/>
        </a:xfrm>
        <a:prstGeom prst="cloud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2963963"/>
              <a:satOff val="-10991"/>
              <a:lumOff val="-2902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89203D-B2CD-46E4-8291-B47507C88959}">
      <dsp:nvSpPr>
        <dsp:cNvPr id="0" name=""/>
        <dsp:cNvSpPr/>
      </dsp:nvSpPr>
      <dsp:spPr>
        <a:xfrm>
          <a:off x="981871" y="1751116"/>
          <a:ext cx="6224875" cy="500346"/>
        </a:xfrm>
        <a:prstGeom prst="rect">
          <a:avLst/>
        </a:prstGeom>
        <a:gradFill rotWithShape="0">
          <a:gsLst>
            <a:gs pos="0">
              <a:schemeClr val="accent5">
                <a:hueOff val="5927926"/>
                <a:satOff val="-21983"/>
                <a:lumOff val="-5803"/>
                <a:alphaOff val="0"/>
                <a:shade val="15000"/>
                <a:satMod val="180000"/>
              </a:schemeClr>
            </a:gs>
            <a:gs pos="50000">
              <a:schemeClr val="accent5">
                <a:hueOff val="5927926"/>
                <a:satOff val="-21983"/>
                <a:lumOff val="-5803"/>
                <a:alphaOff val="0"/>
                <a:shade val="45000"/>
                <a:satMod val="170000"/>
              </a:schemeClr>
            </a:gs>
            <a:gs pos="70000">
              <a:schemeClr val="accent5">
                <a:hueOff val="5927926"/>
                <a:satOff val="-21983"/>
                <a:lumOff val="-5803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5927926"/>
                <a:satOff val="-21983"/>
                <a:lumOff val="-5803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715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Destek hizmetleri sağlayın.</a:t>
          </a:r>
          <a:endParaRPr lang="tr-TR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981871" y="1751116"/>
        <a:ext cx="6224875" cy="500346"/>
      </dsp:txXfrm>
    </dsp:sp>
    <dsp:sp modelId="{8E95545A-999A-44B2-AAA3-14511237E3D8}">
      <dsp:nvSpPr>
        <dsp:cNvPr id="0" name=""/>
        <dsp:cNvSpPr/>
      </dsp:nvSpPr>
      <dsp:spPr>
        <a:xfrm>
          <a:off x="669154" y="1688573"/>
          <a:ext cx="625432" cy="625432"/>
        </a:xfrm>
        <a:prstGeom prst="cloud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5927926"/>
              <a:satOff val="-21983"/>
              <a:lumOff val="-5803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C71E519-D50C-4D53-844C-96F24DCD468F}">
      <dsp:nvSpPr>
        <dsp:cNvPr id="0" name=""/>
        <dsp:cNvSpPr/>
      </dsp:nvSpPr>
      <dsp:spPr>
        <a:xfrm>
          <a:off x="981871" y="2501065"/>
          <a:ext cx="6224875" cy="500346"/>
        </a:xfrm>
        <a:prstGeom prst="rect">
          <a:avLst/>
        </a:prstGeom>
        <a:gradFill rotWithShape="0">
          <a:gsLst>
            <a:gs pos="0">
              <a:schemeClr val="accent5">
                <a:hueOff val="8891889"/>
                <a:satOff val="-32974"/>
                <a:lumOff val="-8705"/>
                <a:alphaOff val="0"/>
                <a:shade val="15000"/>
                <a:satMod val="180000"/>
              </a:schemeClr>
            </a:gs>
            <a:gs pos="50000">
              <a:schemeClr val="accent5">
                <a:hueOff val="8891889"/>
                <a:satOff val="-32974"/>
                <a:lumOff val="-8705"/>
                <a:alphaOff val="0"/>
                <a:shade val="45000"/>
                <a:satMod val="170000"/>
              </a:schemeClr>
            </a:gs>
            <a:gs pos="70000">
              <a:schemeClr val="accent5">
                <a:hueOff val="8891889"/>
                <a:satOff val="-32974"/>
                <a:lumOff val="-8705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8891889"/>
                <a:satOff val="-32974"/>
                <a:lumOff val="-8705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715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Anlaşılır, açık bir plan geliştirin.</a:t>
          </a:r>
          <a:endParaRPr lang="tr-TR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981871" y="2501065"/>
        <a:ext cx="6224875" cy="500346"/>
      </dsp:txXfrm>
    </dsp:sp>
    <dsp:sp modelId="{48968A8B-C920-433E-9D5D-419A6D3CF085}">
      <dsp:nvSpPr>
        <dsp:cNvPr id="0" name=""/>
        <dsp:cNvSpPr/>
      </dsp:nvSpPr>
      <dsp:spPr>
        <a:xfrm>
          <a:off x="669154" y="2438522"/>
          <a:ext cx="625432" cy="625432"/>
        </a:xfrm>
        <a:prstGeom prst="cloud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8891889"/>
              <a:satOff val="-32974"/>
              <a:lumOff val="-8705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B544F7-5C1B-4AA3-895B-1B1F40FFC335}">
      <dsp:nvSpPr>
        <dsp:cNvPr id="0" name=""/>
        <dsp:cNvSpPr/>
      </dsp:nvSpPr>
      <dsp:spPr>
        <a:xfrm>
          <a:off x="793671" y="3251489"/>
          <a:ext cx="6413075" cy="500346"/>
        </a:xfrm>
        <a:prstGeom prst="rect">
          <a:avLst/>
        </a:prstGeom>
        <a:gradFill rotWithShape="0">
          <a:gsLst>
            <a:gs pos="0">
              <a:schemeClr val="accent5">
                <a:hueOff val="11855851"/>
                <a:satOff val="-43966"/>
                <a:lumOff val="-11606"/>
                <a:alphaOff val="0"/>
                <a:shade val="15000"/>
                <a:satMod val="180000"/>
              </a:schemeClr>
            </a:gs>
            <a:gs pos="50000">
              <a:schemeClr val="accent5">
                <a:hueOff val="11855851"/>
                <a:satOff val="-43966"/>
                <a:lumOff val="-11606"/>
                <a:alphaOff val="0"/>
                <a:shade val="45000"/>
                <a:satMod val="170000"/>
              </a:schemeClr>
            </a:gs>
            <a:gs pos="70000">
              <a:schemeClr val="accent5">
                <a:hueOff val="11855851"/>
                <a:satOff val="-43966"/>
                <a:lumOff val="-11606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11855851"/>
                <a:satOff val="-43966"/>
                <a:lumOff val="-11606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715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Aile katılımını sağlayın.</a:t>
          </a:r>
          <a:endParaRPr lang="tr-TR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793671" y="3251489"/>
        <a:ext cx="6413075" cy="500346"/>
      </dsp:txXfrm>
    </dsp:sp>
    <dsp:sp modelId="{0B7EF461-DC33-4DCF-9711-DC78189D85C3}">
      <dsp:nvSpPr>
        <dsp:cNvPr id="0" name=""/>
        <dsp:cNvSpPr/>
      </dsp:nvSpPr>
      <dsp:spPr>
        <a:xfrm>
          <a:off x="480954" y="3188946"/>
          <a:ext cx="625432" cy="625432"/>
        </a:xfrm>
        <a:prstGeom prst="cloud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1855851"/>
              <a:satOff val="-43966"/>
              <a:lumOff val="-11606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79A47FB-40BF-45A2-995F-D8209994051B}">
      <dsp:nvSpPr>
        <dsp:cNvPr id="0" name=""/>
        <dsp:cNvSpPr/>
      </dsp:nvSpPr>
      <dsp:spPr>
        <a:xfrm>
          <a:off x="382102" y="4001913"/>
          <a:ext cx="6824644" cy="500346"/>
        </a:xfrm>
        <a:prstGeom prst="rect">
          <a:avLst/>
        </a:prstGeom>
        <a:gradFill rotWithShape="0">
          <a:gsLst>
            <a:gs pos="0">
              <a:schemeClr val="accent5">
                <a:hueOff val="14819814"/>
                <a:satOff val="-54957"/>
                <a:lumOff val="-14508"/>
                <a:alphaOff val="0"/>
                <a:shade val="15000"/>
                <a:satMod val="180000"/>
              </a:schemeClr>
            </a:gs>
            <a:gs pos="50000">
              <a:schemeClr val="accent5">
                <a:hueOff val="14819814"/>
                <a:satOff val="-54957"/>
                <a:lumOff val="-14508"/>
                <a:alphaOff val="0"/>
                <a:shade val="45000"/>
                <a:satMod val="170000"/>
              </a:schemeClr>
            </a:gs>
            <a:gs pos="70000">
              <a:schemeClr val="accent5">
                <a:hueOff val="14819814"/>
                <a:satOff val="-54957"/>
                <a:lumOff val="-14508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14819814"/>
                <a:satOff val="-54957"/>
                <a:lumOff val="-14508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715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Kaynaştırma sınıflarında öğrenciye doğrudan öğretim yapın.</a:t>
          </a:r>
          <a:endParaRPr lang="tr-TR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382102" y="4001913"/>
        <a:ext cx="6824644" cy="500346"/>
      </dsp:txXfrm>
    </dsp:sp>
    <dsp:sp modelId="{0C9FE0D9-9BDC-4182-AF87-3C4BFF34A571}">
      <dsp:nvSpPr>
        <dsp:cNvPr id="0" name=""/>
        <dsp:cNvSpPr/>
      </dsp:nvSpPr>
      <dsp:spPr>
        <a:xfrm>
          <a:off x="69385" y="3939370"/>
          <a:ext cx="625432" cy="625432"/>
        </a:xfrm>
        <a:prstGeom prst="cloud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4819814"/>
              <a:satOff val="-54957"/>
              <a:lumOff val="-14508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21BCC1-DAA0-4A40-A22E-2FF99064AF28}">
      <dsp:nvSpPr>
        <dsp:cNvPr id="0" name=""/>
        <dsp:cNvSpPr/>
      </dsp:nvSpPr>
      <dsp:spPr>
        <a:xfrm>
          <a:off x="2520285" y="1152121"/>
          <a:ext cx="2011433" cy="206009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Deneysel Öğrenme Aşamaları</a:t>
          </a:r>
          <a:endParaRPr lang="tr-TR" sz="1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2814853" y="1453815"/>
        <a:ext cx="1422297" cy="1456709"/>
      </dsp:txXfrm>
    </dsp:sp>
    <dsp:sp modelId="{91681F0E-117E-485A-AFF2-B840792EEF75}">
      <dsp:nvSpPr>
        <dsp:cNvPr id="0" name=""/>
        <dsp:cNvSpPr/>
      </dsp:nvSpPr>
      <dsp:spPr>
        <a:xfrm>
          <a:off x="3672407" y="72005"/>
          <a:ext cx="405781" cy="40595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D43C8A-90FA-450C-A1B8-0FDD9DE0A386}">
      <dsp:nvSpPr>
        <dsp:cNvPr id="0" name=""/>
        <dsp:cNvSpPr/>
      </dsp:nvSpPr>
      <dsp:spPr>
        <a:xfrm>
          <a:off x="2580807" y="3491134"/>
          <a:ext cx="294228" cy="29423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F92644-9348-4839-83E4-0CE4207521E0}">
      <dsp:nvSpPr>
        <dsp:cNvPr id="0" name=""/>
        <dsp:cNvSpPr/>
      </dsp:nvSpPr>
      <dsp:spPr>
        <a:xfrm>
          <a:off x="5343414" y="1593543"/>
          <a:ext cx="294228" cy="29423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477978-3114-4B41-B96E-3CD24EEE9931}">
      <dsp:nvSpPr>
        <dsp:cNvPr id="0" name=""/>
        <dsp:cNvSpPr/>
      </dsp:nvSpPr>
      <dsp:spPr>
        <a:xfrm>
          <a:off x="3937404" y="3804130"/>
          <a:ext cx="405781" cy="40595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DF34F7-7242-4140-AF05-15BF00278FC3}">
      <dsp:nvSpPr>
        <dsp:cNvPr id="0" name=""/>
        <dsp:cNvSpPr/>
      </dsp:nvSpPr>
      <dsp:spPr>
        <a:xfrm>
          <a:off x="2663161" y="522791"/>
          <a:ext cx="294228" cy="29423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47F1C2-2508-4678-843C-0AF26A87C205}">
      <dsp:nvSpPr>
        <dsp:cNvPr id="0" name=""/>
        <dsp:cNvSpPr/>
      </dsp:nvSpPr>
      <dsp:spPr>
        <a:xfrm>
          <a:off x="1737051" y="2205889"/>
          <a:ext cx="294228" cy="29423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165B5D-1CC5-46DE-B615-21545A506BE5}">
      <dsp:nvSpPr>
        <dsp:cNvPr id="0" name=""/>
        <dsp:cNvSpPr/>
      </dsp:nvSpPr>
      <dsp:spPr>
        <a:xfrm>
          <a:off x="153330" y="378338"/>
          <a:ext cx="1856234" cy="174484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Sözcük ve Kavram Gelişimi</a:t>
          </a:r>
          <a:endParaRPr lang="tr-TR" sz="1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425169" y="633864"/>
        <a:ext cx="1312556" cy="1233789"/>
      </dsp:txXfrm>
    </dsp:sp>
    <dsp:sp modelId="{3ADC0F4A-8180-4050-88A5-B5E359043D6A}">
      <dsp:nvSpPr>
        <dsp:cNvPr id="0" name=""/>
        <dsp:cNvSpPr/>
      </dsp:nvSpPr>
      <dsp:spPr>
        <a:xfrm>
          <a:off x="7272807" y="1656186"/>
          <a:ext cx="405781" cy="40595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6009C1-DA1E-4270-9E54-12E99AF2EE32}">
      <dsp:nvSpPr>
        <dsp:cNvPr id="0" name=""/>
        <dsp:cNvSpPr/>
      </dsp:nvSpPr>
      <dsp:spPr>
        <a:xfrm>
          <a:off x="457567" y="2689455"/>
          <a:ext cx="733700" cy="73387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EC58EB-F07A-41E2-A66A-3CBF4FDF03EB}">
      <dsp:nvSpPr>
        <dsp:cNvPr id="0" name=""/>
        <dsp:cNvSpPr/>
      </dsp:nvSpPr>
      <dsp:spPr>
        <a:xfrm>
          <a:off x="5269086" y="-194679"/>
          <a:ext cx="1912532" cy="2018716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Görsel Öğretim Stratejileri</a:t>
          </a:r>
          <a:endParaRPr lang="tr-TR" sz="1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5549170" y="100955"/>
        <a:ext cx="1352364" cy="1427448"/>
      </dsp:txXfrm>
    </dsp:sp>
    <dsp:sp modelId="{74F7C46F-291D-4254-AD34-A06F15741F40}">
      <dsp:nvSpPr>
        <dsp:cNvPr id="0" name=""/>
        <dsp:cNvSpPr/>
      </dsp:nvSpPr>
      <dsp:spPr>
        <a:xfrm>
          <a:off x="7488831" y="216024"/>
          <a:ext cx="405781" cy="40595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C710BA-E626-4025-8468-1AB5B1EBF895}">
      <dsp:nvSpPr>
        <dsp:cNvPr id="0" name=""/>
        <dsp:cNvSpPr/>
      </dsp:nvSpPr>
      <dsp:spPr>
        <a:xfrm>
          <a:off x="178312" y="3562773"/>
          <a:ext cx="294228" cy="29423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18982-32A6-4A57-83CF-0AD150A95C9F}">
      <dsp:nvSpPr>
        <dsp:cNvPr id="0" name=""/>
        <dsp:cNvSpPr/>
      </dsp:nvSpPr>
      <dsp:spPr>
        <a:xfrm>
          <a:off x="1944217" y="0"/>
          <a:ext cx="294228" cy="29423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119D78-822B-43BA-9025-7DBD7886217C}">
      <dsp:nvSpPr>
        <dsp:cNvPr id="0" name=""/>
        <dsp:cNvSpPr/>
      </dsp:nvSpPr>
      <dsp:spPr>
        <a:xfrm>
          <a:off x="5840713" y="2299468"/>
          <a:ext cx="2164805" cy="215945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Diğer Yardımlar</a:t>
          </a:r>
          <a:endParaRPr lang="tr-TR" sz="1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6157741" y="2615713"/>
        <a:ext cx="1530749" cy="1526968"/>
      </dsp:txXfrm>
    </dsp:sp>
    <dsp:sp modelId="{0564C823-D520-4522-99CC-74261DB1DEE5}">
      <dsp:nvSpPr>
        <dsp:cNvPr id="0" name=""/>
        <dsp:cNvSpPr/>
      </dsp:nvSpPr>
      <dsp:spPr>
        <a:xfrm>
          <a:off x="4697460" y="2652045"/>
          <a:ext cx="294228" cy="29423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832595-7853-4FB5-89A8-79558D3E0176}">
      <dsp:nvSpPr>
        <dsp:cNvPr id="0" name=""/>
        <dsp:cNvSpPr/>
      </dsp:nvSpPr>
      <dsp:spPr>
        <a:xfrm>
          <a:off x="1087609" y="2400020"/>
          <a:ext cx="1990768" cy="1990768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84F6A5-21AB-43C6-8999-27FB8BDBFDB4}">
      <dsp:nvSpPr>
        <dsp:cNvPr id="0" name=""/>
        <dsp:cNvSpPr/>
      </dsp:nvSpPr>
      <dsp:spPr>
        <a:xfrm rot="17700000">
          <a:off x="1789066" y="777137"/>
          <a:ext cx="2474746" cy="11926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Kalıtımsal nedenler</a:t>
          </a:r>
          <a:endParaRPr lang="tr-TR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1789066" y="777137"/>
        <a:ext cx="2474746" cy="1192636"/>
      </dsp:txXfrm>
    </dsp:sp>
    <dsp:sp modelId="{92746754-0212-4AC3-803D-9A3289358423}">
      <dsp:nvSpPr>
        <dsp:cNvPr id="0" name=""/>
        <dsp:cNvSpPr/>
      </dsp:nvSpPr>
      <dsp:spPr>
        <a:xfrm>
          <a:off x="3228329" y="2878736"/>
          <a:ext cx="1033334" cy="103333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31AC8D-C322-44AC-AAD2-C4B9B0EFE40D}">
      <dsp:nvSpPr>
        <dsp:cNvPr id="0" name=""/>
        <dsp:cNvSpPr/>
      </dsp:nvSpPr>
      <dsp:spPr>
        <a:xfrm rot="17700000">
          <a:off x="2004486" y="4316975"/>
          <a:ext cx="2140771" cy="1032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0800" bIns="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Doğum öncesi nedenler</a:t>
          </a:r>
          <a:endParaRPr lang="tr-TR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2004486" y="4316975"/>
        <a:ext cx="2140771" cy="1032199"/>
      </dsp:txXfrm>
    </dsp:sp>
    <dsp:sp modelId="{4E275727-B58B-4630-B741-AE4DC33FB5A9}">
      <dsp:nvSpPr>
        <dsp:cNvPr id="0" name=""/>
        <dsp:cNvSpPr/>
      </dsp:nvSpPr>
      <dsp:spPr>
        <a:xfrm rot="17700000">
          <a:off x="3344736" y="1441633"/>
          <a:ext cx="2140771" cy="1032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301D5B-CC1D-436B-8D17-A260048B22D9}">
      <dsp:nvSpPr>
        <dsp:cNvPr id="0" name=""/>
        <dsp:cNvSpPr/>
      </dsp:nvSpPr>
      <dsp:spPr>
        <a:xfrm>
          <a:off x="4411457" y="2878736"/>
          <a:ext cx="1033334" cy="1033334"/>
        </a:xfrm>
        <a:prstGeom prst="ellipse">
          <a:avLst/>
        </a:prstGeom>
        <a:gradFill rotWithShape="0">
          <a:gsLst>
            <a:gs pos="0">
              <a:schemeClr val="accent4">
                <a:hueOff val="-3515831"/>
                <a:satOff val="36799"/>
                <a:lumOff val="9018"/>
                <a:alphaOff val="0"/>
                <a:shade val="15000"/>
                <a:satMod val="180000"/>
              </a:schemeClr>
            </a:gs>
            <a:gs pos="50000">
              <a:schemeClr val="accent4">
                <a:hueOff val="-3515831"/>
                <a:satOff val="36799"/>
                <a:lumOff val="9018"/>
                <a:alphaOff val="0"/>
                <a:shade val="45000"/>
                <a:satMod val="170000"/>
              </a:schemeClr>
            </a:gs>
            <a:gs pos="70000">
              <a:schemeClr val="accent4">
                <a:hueOff val="-3515831"/>
                <a:satOff val="36799"/>
                <a:lumOff val="9018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-3515831"/>
                <a:satOff val="36799"/>
                <a:lumOff val="9018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770E7F-FE24-48F0-B908-C5E646E09A24}">
      <dsp:nvSpPr>
        <dsp:cNvPr id="0" name=""/>
        <dsp:cNvSpPr/>
      </dsp:nvSpPr>
      <dsp:spPr>
        <a:xfrm rot="17700000">
          <a:off x="3187613" y="4316975"/>
          <a:ext cx="2140771" cy="1032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0800" bIns="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Doğum sonrası nedenler</a:t>
          </a:r>
          <a:endParaRPr lang="tr-TR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3187613" y="4316975"/>
        <a:ext cx="2140771" cy="1032199"/>
      </dsp:txXfrm>
    </dsp:sp>
    <dsp:sp modelId="{B833403A-4271-4552-8D0C-D7B0C6DAA270}">
      <dsp:nvSpPr>
        <dsp:cNvPr id="0" name=""/>
        <dsp:cNvSpPr/>
      </dsp:nvSpPr>
      <dsp:spPr>
        <a:xfrm rot="17700000">
          <a:off x="4527863" y="1441633"/>
          <a:ext cx="2140771" cy="1032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8680E4-AF04-4951-8879-AAEECD8A92F6}">
      <dsp:nvSpPr>
        <dsp:cNvPr id="0" name=""/>
        <dsp:cNvSpPr/>
      </dsp:nvSpPr>
      <dsp:spPr>
        <a:xfrm>
          <a:off x="5594743" y="2400020"/>
          <a:ext cx="1990768" cy="1990768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297773-888B-41C8-9FE4-EAA20402288B}">
      <dsp:nvSpPr>
        <dsp:cNvPr id="0" name=""/>
        <dsp:cNvSpPr/>
      </dsp:nvSpPr>
      <dsp:spPr>
        <a:xfrm rot="17700000">
          <a:off x="6296200" y="777137"/>
          <a:ext cx="2474746" cy="11926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Konuşma sonrası nedenler</a:t>
          </a:r>
          <a:endParaRPr lang="tr-TR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6296200" y="777137"/>
        <a:ext cx="2474746" cy="11926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0584BB-898E-43DB-BB40-5A450C9FE4BA}">
      <dsp:nvSpPr>
        <dsp:cNvPr id="0" name=""/>
        <dsp:cNvSpPr/>
      </dsp:nvSpPr>
      <dsp:spPr>
        <a:xfrm rot="16200000">
          <a:off x="-1101641" y="1102599"/>
          <a:ext cx="4696296" cy="2491097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Ağır derecede işitme kaybıyla doğan çocuklarda dil gelişimi gecikir.</a:t>
          </a:r>
          <a:endParaRPr lang="tr-TR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 rot="5400000">
        <a:off x="958" y="939259"/>
        <a:ext cx="2491097" cy="2817778"/>
      </dsp:txXfrm>
    </dsp:sp>
    <dsp:sp modelId="{7ABFF80C-4B45-4245-ADD7-07B658B48C8F}">
      <dsp:nvSpPr>
        <dsp:cNvPr id="0" name=""/>
        <dsp:cNvSpPr/>
      </dsp:nvSpPr>
      <dsp:spPr>
        <a:xfrm rot="16200000">
          <a:off x="1576287" y="1102599"/>
          <a:ext cx="4696296" cy="2491097"/>
        </a:xfrm>
        <a:prstGeom prst="flowChartManualOperation">
          <a:avLst/>
        </a:prstGeom>
        <a:gradFill rotWithShape="0">
          <a:gsLst>
            <a:gs pos="0">
              <a:schemeClr val="accent3">
                <a:hueOff val="2010379"/>
                <a:satOff val="-3721"/>
                <a:lumOff val="-4117"/>
                <a:alphaOff val="0"/>
                <a:shade val="15000"/>
                <a:satMod val="180000"/>
              </a:schemeClr>
            </a:gs>
            <a:gs pos="50000">
              <a:schemeClr val="accent3">
                <a:hueOff val="2010379"/>
                <a:satOff val="-3721"/>
                <a:lumOff val="-4117"/>
                <a:alphaOff val="0"/>
                <a:shade val="45000"/>
                <a:satMod val="170000"/>
              </a:schemeClr>
            </a:gs>
            <a:gs pos="70000">
              <a:schemeClr val="accent3">
                <a:hueOff val="2010379"/>
                <a:satOff val="-3721"/>
                <a:lumOff val="-4117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2010379"/>
                <a:satOff val="-3721"/>
                <a:lumOff val="-4117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Bu durum, alınan görsel ve işitsek girdi miktarı ile işitme kaybı derecesine bağlı olarak çeşitlenir.</a:t>
          </a:r>
          <a:endParaRPr lang="tr-TR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 rot="5400000">
        <a:off x="2678886" y="939259"/>
        <a:ext cx="2491097" cy="2817778"/>
      </dsp:txXfrm>
    </dsp:sp>
    <dsp:sp modelId="{BB340A4C-AE34-4B9B-80C7-A1A121EC48E8}">
      <dsp:nvSpPr>
        <dsp:cNvPr id="0" name=""/>
        <dsp:cNvSpPr/>
      </dsp:nvSpPr>
      <dsp:spPr>
        <a:xfrm rot="16200000">
          <a:off x="4254217" y="1102599"/>
          <a:ext cx="4696296" cy="2491097"/>
        </a:xfrm>
        <a:prstGeom prst="flowChartManualOperation">
          <a:avLst/>
        </a:prstGeom>
        <a:gradFill rotWithShape="0">
          <a:gsLst>
            <a:gs pos="0">
              <a:schemeClr val="accent3">
                <a:hueOff val="4020759"/>
                <a:satOff val="-7441"/>
                <a:lumOff val="-8235"/>
                <a:alphaOff val="0"/>
                <a:shade val="15000"/>
                <a:satMod val="180000"/>
              </a:schemeClr>
            </a:gs>
            <a:gs pos="50000">
              <a:schemeClr val="accent3">
                <a:hueOff val="4020759"/>
                <a:satOff val="-7441"/>
                <a:lumOff val="-8235"/>
                <a:alphaOff val="0"/>
                <a:shade val="45000"/>
                <a:satMod val="170000"/>
              </a:schemeClr>
            </a:gs>
            <a:gs pos="70000">
              <a:schemeClr val="accent3">
                <a:hueOff val="4020759"/>
                <a:satOff val="-7441"/>
                <a:lumOff val="-8235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4020759"/>
                <a:satOff val="-7441"/>
                <a:lumOff val="-8235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Bir çok konuşma seslerini duymayabilirler. Konuşma geriliği ile birlikte eklemleme problemleri de görülür.</a:t>
          </a:r>
          <a:endParaRPr lang="tr-TR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 rot="5400000">
        <a:off x="5356816" y="939259"/>
        <a:ext cx="2491097" cy="28177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0584BB-898E-43DB-BB40-5A450C9FE4BA}">
      <dsp:nvSpPr>
        <dsp:cNvPr id="0" name=""/>
        <dsp:cNvSpPr/>
      </dsp:nvSpPr>
      <dsp:spPr>
        <a:xfrm rot="16200000">
          <a:off x="-1101641" y="1102599"/>
          <a:ext cx="4696296" cy="2491097"/>
        </a:xfrm>
        <a:prstGeom prst="flowChartManualOperation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shade val="8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shade val="8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İşitme kaybı olan öğrencilerin akademik başarıları, aileye, öğretmene, çevreye ve kendi kişisel özelliklerine göre değişir.</a:t>
          </a:r>
          <a:endParaRPr lang="tr-TR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 rot="5400000">
        <a:off x="958" y="939259"/>
        <a:ext cx="2491097" cy="2817778"/>
      </dsp:txXfrm>
    </dsp:sp>
    <dsp:sp modelId="{7ABFF80C-4B45-4245-ADD7-07B658B48C8F}">
      <dsp:nvSpPr>
        <dsp:cNvPr id="0" name=""/>
        <dsp:cNvSpPr/>
      </dsp:nvSpPr>
      <dsp:spPr>
        <a:xfrm rot="16200000">
          <a:off x="1576287" y="1102599"/>
          <a:ext cx="4696296" cy="2491097"/>
        </a:xfrm>
        <a:prstGeom prst="flowChartManualOperation">
          <a:avLst/>
        </a:prstGeom>
        <a:gradFill rotWithShape="0">
          <a:gsLst>
            <a:gs pos="0">
              <a:schemeClr val="accent3">
                <a:shade val="80000"/>
                <a:hueOff val="-184783"/>
                <a:satOff val="3194"/>
                <a:lumOff val="12507"/>
                <a:alphaOff val="0"/>
                <a:shade val="15000"/>
                <a:satMod val="180000"/>
              </a:schemeClr>
            </a:gs>
            <a:gs pos="50000">
              <a:schemeClr val="accent3">
                <a:shade val="80000"/>
                <a:hueOff val="-184783"/>
                <a:satOff val="3194"/>
                <a:lumOff val="12507"/>
                <a:alphaOff val="0"/>
                <a:shade val="45000"/>
                <a:satMod val="170000"/>
              </a:schemeClr>
            </a:gs>
            <a:gs pos="70000">
              <a:schemeClr val="accent3">
                <a:shade val="80000"/>
                <a:hueOff val="-184783"/>
                <a:satOff val="3194"/>
                <a:lumOff val="12507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shade val="80000"/>
                <a:hueOff val="-184783"/>
                <a:satOff val="3194"/>
                <a:lumOff val="12507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Bir çoğunda okuma ve yazma alanlarında özel eğitime ihtiyaç vardır.</a:t>
          </a:r>
          <a:endParaRPr lang="tr-TR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 rot="5400000">
        <a:off x="2678886" y="939259"/>
        <a:ext cx="2491097" cy="2817778"/>
      </dsp:txXfrm>
    </dsp:sp>
    <dsp:sp modelId="{BB340A4C-AE34-4B9B-80C7-A1A121EC48E8}">
      <dsp:nvSpPr>
        <dsp:cNvPr id="0" name=""/>
        <dsp:cNvSpPr/>
      </dsp:nvSpPr>
      <dsp:spPr>
        <a:xfrm rot="16200000">
          <a:off x="4254217" y="1102599"/>
          <a:ext cx="4696296" cy="2491097"/>
        </a:xfrm>
        <a:prstGeom prst="flowChartManualOperation">
          <a:avLst/>
        </a:prstGeom>
        <a:gradFill rotWithShape="0">
          <a:gsLst>
            <a:gs pos="0">
              <a:schemeClr val="accent3">
                <a:shade val="80000"/>
                <a:hueOff val="-369566"/>
                <a:satOff val="6388"/>
                <a:lumOff val="25015"/>
                <a:alphaOff val="0"/>
                <a:shade val="15000"/>
                <a:satMod val="180000"/>
              </a:schemeClr>
            </a:gs>
            <a:gs pos="50000">
              <a:schemeClr val="accent3">
                <a:shade val="80000"/>
                <a:hueOff val="-369566"/>
                <a:satOff val="6388"/>
                <a:lumOff val="25015"/>
                <a:alphaOff val="0"/>
                <a:shade val="45000"/>
                <a:satMod val="170000"/>
              </a:schemeClr>
            </a:gs>
            <a:gs pos="70000">
              <a:schemeClr val="accent3">
                <a:shade val="80000"/>
                <a:hueOff val="-369566"/>
                <a:satOff val="6388"/>
                <a:lumOff val="25015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shade val="80000"/>
                <a:hueOff val="-369566"/>
                <a:satOff val="6388"/>
                <a:lumOff val="25015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Ağır derecede işitme kaybı olan öğrenciler akademik olarak hala en az uygun hizmet gören grubun içindedirler.</a:t>
          </a:r>
          <a:endParaRPr lang="tr-TR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 rot="5400000">
        <a:off x="5356816" y="939259"/>
        <a:ext cx="2491097" cy="28177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0584BB-898E-43DB-BB40-5A450C9FE4BA}">
      <dsp:nvSpPr>
        <dsp:cNvPr id="0" name=""/>
        <dsp:cNvSpPr/>
      </dsp:nvSpPr>
      <dsp:spPr>
        <a:xfrm rot="16200000">
          <a:off x="-1101641" y="1102599"/>
          <a:ext cx="4696296" cy="2491097"/>
        </a:xfrm>
        <a:prstGeom prst="flowChartManualOperati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Konuşma dili kazanma güçlüğünden dolayı iletişim engelleri, bireydeki sağırlık önyargısı ile birleşir.</a:t>
          </a:r>
          <a:endParaRPr lang="tr-TR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 rot="5400000">
        <a:off x="958" y="939259"/>
        <a:ext cx="2491097" cy="2817778"/>
      </dsp:txXfrm>
    </dsp:sp>
    <dsp:sp modelId="{7ABFF80C-4B45-4245-ADD7-07B658B48C8F}">
      <dsp:nvSpPr>
        <dsp:cNvPr id="0" name=""/>
        <dsp:cNvSpPr/>
      </dsp:nvSpPr>
      <dsp:spPr>
        <a:xfrm rot="16200000">
          <a:off x="1576287" y="1102599"/>
          <a:ext cx="4696296" cy="2491097"/>
        </a:xfrm>
        <a:prstGeom prst="flowChartManualOperation">
          <a:avLst/>
        </a:prstGeom>
        <a:gradFill rotWithShape="0">
          <a:gsLst>
            <a:gs pos="0">
              <a:schemeClr val="accent5">
                <a:hueOff val="7409907"/>
                <a:satOff val="-27478"/>
                <a:lumOff val="-7254"/>
                <a:alphaOff val="0"/>
                <a:shade val="15000"/>
                <a:satMod val="180000"/>
              </a:schemeClr>
            </a:gs>
            <a:gs pos="50000">
              <a:schemeClr val="accent5">
                <a:hueOff val="7409907"/>
                <a:satOff val="-27478"/>
                <a:lumOff val="-7254"/>
                <a:alphaOff val="0"/>
                <a:shade val="45000"/>
                <a:satMod val="170000"/>
              </a:schemeClr>
            </a:gs>
            <a:gs pos="70000">
              <a:schemeClr val="accent5">
                <a:hueOff val="7409907"/>
                <a:satOff val="-27478"/>
                <a:lumOff val="-7254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7409907"/>
                <a:satOff val="-27478"/>
                <a:lumOff val="-7254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1. Aile-çocuk etkileşimi, 2. akran ve öğretmen tutumları, 3. sosyal olmanın farkındalığı ve 4. kendini soyutlama (yalnızlık hissi)</a:t>
          </a:r>
          <a:endParaRPr lang="tr-TR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 rot="5400000">
        <a:off x="2678886" y="939259"/>
        <a:ext cx="2491097" cy="2817778"/>
      </dsp:txXfrm>
    </dsp:sp>
    <dsp:sp modelId="{BB340A4C-AE34-4B9B-80C7-A1A121EC48E8}">
      <dsp:nvSpPr>
        <dsp:cNvPr id="0" name=""/>
        <dsp:cNvSpPr/>
      </dsp:nvSpPr>
      <dsp:spPr>
        <a:xfrm rot="16200000">
          <a:off x="4254217" y="1102599"/>
          <a:ext cx="4696296" cy="2491097"/>
        </a:xfrm>
        <a:prstGeom prst="flowChartManualOperation">
          <a:avLst/>
        </a:prstGeom>
        <a:gradFill rotWithShape="0">
          <a:gsLst>
            <a:gs pos="0">
              <a:schemeClr val="accent5">
                <a:hueOff val="14819814"/>
                <a:satOff val="-54957"/>
                <a:lumOff val="-14508"/>
                <a:alphaOff val="0"/>
                <a:shade val="15000"/>
                <a:satMod val="180000"/>
              </a:schemeClr>
            </a:gs>
            <a:gs pos="50000">
              <a:schemeClr val="accent5">
                <a:hueOff val="14819814"/>
                <a:satOff val="-54957"/>
                <a:lumOff val="-14508"/>
                <a:alphaOff val="0"/>
                <a:shade val="45000"/>
                <a:satMod val="170000"/>
              </a:schemeClr>
            </a:gs>
            <a:gs pos="70000">
              <a:schemeClr val="accent5">
                <a:hueOff val="14819814"/>
                <a:satOff val="-54957"/>
                <a:lumOff val="-14508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14819814"/>
                <a:satOff val="-54957"/>
                <a:lumOff val="-14508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Öğrencinin sosyal ve duygusal gelişimini etkileyen dört önemli faktördür.</a:t>
          </a:r>
          <a:endParaRPr lang="tr-TR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 rot="5400000">
        <a:off x="5356816" y="939259"/>
        <a:ext cx="2491097" cy="28177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EA3B31-3E69-47C5-AC1E-FD78BD1E7A36}">
      <dsp:nvSpPr>
        <dsp:cNvPr id="0" name=""/>
        <dsp:cNvSpPr/>
      </dsp:nvSpPr>
      <dsp:spPr>
        <a:xfrm>
          <a:off x="0" y="399419"/>
          <a:ext cx="2542782" cy="152566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Oyun Odyometrisi</a:t>
          </a:r>
          <a:endParaRPr lang="tr-TR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0" y="399419"/>
        <a:ext cx="2542782" cy="1525669"/>
      </dsp:txXfrm>
    </dsp:sp>
    <dsp:sp modelId="{6783B311-7754-43E1-BE17-5F184FA49978}">
      <dsp:nvSpPr>
        <dsp:cNvPr id="0" name=""/>
        <dsp:cNvSpPr/>
      </dsp:nvSpPr>
      <dsp:spPr>
        <a:xfrm>
          <a:off x="2797060" y="399419"/>
          <a:ext cx="2542782" cy="1525669"/>
        </a:xfrm>
        <a:prstGeom prst="rect">
          <a:avLst/>
        </a:prstGeom>
        <a:gradFill rotWithShape="0">
          <a:gsLst>
            <a:gs pos="0">
              <a:schemeClr val="accent3">
                <a:hueOff val="1005190"/>
                <a:satOff val="-1860"/>
                <a:lumOff val="-2059"/>
                <a:alphaOff val="0"/>
                <a:shade val="15000"/>
                <a:satMod val="180000"/>
              </a:schemeClr>
            </a:gs>
            <a:gs pos="50000">
              <a:schemeClr val="accent3">
                <a:hueOff val="1005190"/>
                <a:satOff val="-1860"/>
                <a:lumOff val="-2059"/>
                <a:alphaOff val="0"/>
                <a:shade val="45000"/>
                <a:satMod val="170000"/>
              </a:schemeClr>
            </a:gs>
            <a:gs pos="70000">
              <a:schemeClr val="accent3">
                <a:hueOff val="1005190"/>
                <a:satOff val="-1860"/>
                <a:lumOff val="-2059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1005190"/>
                <a:satOff val="-1860"/>
                <a:lumOff val="-2059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Konuşma Odyometrisi</a:t>
          </a:r>
          <a:endParaRPr lang="tr-TR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2797060" y="399419"/>
        <a:ext cx="2542782" cy="1525669"/>
      </dsp:txXfrm>
    </dsp:sp>
    <dsp:sp modelId="{715C73CD-C9FA-41C2-8DB0-9BE20B652BEE}">
      <dsp:nvSpPr>
        <dsp:cNvPr id="0" name=""/>
        <dsp:cNvSpPr/>
      </dsp:nvSpPr>
      <dsp:spPr>
        <a:xfrm>
          <a:off x="5594121" y="399419"/>
          <a:ext cx="2542782" cy="1525669"/>
        </a:xfrm>
        <a:prstGeom prst="rect">
          <a:avLst/>
        </a:prstGeom>
        <a:gradFill rotWithShape="0">
          <a:gsLst>
            <a:gs pos="0">
              <a:schemeClr val="accent3">
                <a:hueOff val="2010379"/>
                <a:satOff val="-3721"/>
                <a:lumOff val="-4117"/>
                <a:alphaOff val="0"/>
                <a:shade val="15000"/>
                <a:satMod val="180000"/>
              </a:schemeClr>
            </a:gs>
            <a:gs pos="50000">
              <a:schemeClr val="accent3">
                <a:hueOff val="2010379"/>
                <a:satOff val="-3721"/>
                <a:lumOff val="-4117"/>
                <a:alphaOff val="0"/>
                <a:shade val="45000"/>
                <a:satMod val="170000"/>
              </a:schemeClr>
            </a:gs>
            <a:gs pos="70000">
              <a:schemeClr val="accent3">
                <a:hueOff val="2010379"/>
                <a:satOff val="-3721"/>
                <a:lumOff val="-4117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2010379"/>
                <a:satOff val="-3721"/>
                <a:lumOff val="-4117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Immittance Odyometri</a:t>
          </a:r>
          <a:endParaRPr lang="tr-TR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5594121" y="399419"/>
        <a:ext cx="2542782" cy="1525669"/>
      </dsp:txXfrm>
    </dsp:sp>
    <dsp:sp modelId="{99B04326-FA1F-439B-9102-AF1FFE3D3AAB}">
      <dsp:nvSpPr>
        <dsp:cNvPr id="0" name=""/>
        <dsp:cNvSpPr/>
      </dsp:nvSpPr>
      <dsp:spPr>
        <a:xfrm>
          <a:off x="1398530" y="2179367"/>
          <a:ext cx="2542782" cy="1525669"/>
        </a:xfrm>
        <a:prstGeom prst="rect">
          <a:avLst/>
        </a:prstGeom>
        <a:gradFill rotWithShape="0">
          <a:gsLst>
            <a:gs pos="0">
              <a:schemeClr val="accent3">
                <a:hueOff val="3015569"/>
                <a:satOff val="-5581"/>
                <a:lumOff val="-6176"/>
                <a:alphaOff val="0"/>
                <a:shade val="15000"/>
                <a:satMod val="180000"/>
              </a:schemeClr>
            </a:gs>
            <a:gs pos="50000">
              <a:schemeClr val="accent3">
                <a:hueOff val="3015569"/>
                <a:satOff val="-5581"/>
                <a:lumOff val="-6176"/>
                <a:alphaOff val="0"/>
                <a:shade val="45000"/>
                <a:satMod val="170000"/>
              </a:schemeClr>
            </a:gs>
            <a:gs pos="70000">
              <a:schemeClr val="accent3">
                <a:hueOff val="3015569"/>
                <a:satOff val="-5581"/>
                <a:lumOff val="-6176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3015569"/>
                <a:satOff val="-5581"/>
                <a:lumOff val="-6176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Uyandırılmış Tepki Odyometrisi</a:t>
          </a:r>
          <a:endParaRPr lang="tr-TR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1398530" y="2179367"/>
        <a:ext cx="2542782" cy="1525669"/>
      </dsp:txXfrm>
    </dsp:sp>
    <dsp:sp modelId="{90D429E3-5DCC-4BC8-B16F-CA69261EF9A9}">
      <dsp:nvSpPr>
        <dsp:cNvPr id="0" name=""/>
        <dsp:cNvSpPr/>
      </dsp:nvSpPr>
      <dsp:spPr>
        <a:xfrm>
          <a:off x="4195591" y="2179367"/>
          <a:ext cx="2542782" cy="1525669"/>
        </a:xfrm>
        <a:prstGeom prst="rect">
          <a:avLst/>
        </a:prstGeom>
        <a:gradFill rotWithShape="0">
          <a:gsLst>
            <a:gs pos="0">
              <a:schemeClr val="accent3">
                <a:hueOff val="4020759"/>
                <a:satOff val="-7441"/>
                <a:lumOff val="-8235"/>
                <a:alphaOff val="0"/>
                <a:shade val="15000"/>
                <a:satMod val="180000"/>
              </a:schemeClr>
            </a:gs>
            <a:gs pos="50000">
              <a:schemeClr val="accent3">
                <a:hueOff val="4020759"/>
                <a:satOff val="-7441"/>
                <a:lumOff val="-8235"/>
                <a:alphaOff val="0"/>
                <a:shade val="45000"/>
                <a:satMod val="170000"/>
              </a:schemeClr>
            </a:gs>
            <a:gs pos="70000">
              <a:schemeClr val="accent3">
                <a:hueOff val="4020759"/>
                <a:satOff val="-7441"/>
                <a:lumOff val="-8235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4020759"/>
                <a:satOff val="-7441"/>
                <a:lumOff val="-8235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Oto Akustik Emisyon Testi</a:t>
          </a:r>
          <a:endParaRPr lang="tr-TR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4195591" y="2179367"/>
        <a:ext cx="2542782" cy="152566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751550-75D2-42E3-95EF-74D8815ECE6B}">
      <dsp:nvSpPr>
        <dsp:cNvPr id="0" name=""/>
        <dsp:cNvSpPr/>
      </dsp:nvSpPr>
      <dsp:spPr>
        <a:xfrm>
          <a:off x="3809121" y="4409720"/>
          <a:ext cx="99208" cy="9920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0A8590-F7CE-412F-8A91-12F14135F8B0}">
      <dsp:nvSpPr>
        <dsp:cNvPr id="0" name=""/>
        <dsp:cNvSpPr/>
      </dsp:nvSpPr>
      <dsp:spPr>
        <a:xfrm>
          <a:off x="3588129" y="4510488"/>
          <a:ext cx="99208" cy="9920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745367-1743-44D0-8396-DBFC59B181A2}">
      <dsp:nvSpPr>
        <dsp:cNvPr id="0" name=""/>
        <dsp:cNvSpPr/>
      </dsp:nvSpPr>
      <dsp:spPr>
        <a:xfrm>
          <a:off x="3360603" y="4593446"/>
          <a:ext cx="99208" cy="9920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D80547-A053-4882-91F3-CE86D5EE5EFC}">
      <dsp:nvSpPr>
        <dsp:cNvPr id="0" name=""/>
        <dsp:cNvSpPr/>
      </dsp:nvSpPr>
      <dsp:spPr>
        <a:xfrm>
          <a:off x="3126542" y="4658125"/>
          <a:ext cx="99208" cy="9920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209455-464D-4FCC-B55D-10ED604A5987}">
      <dsp:nvSpPr>
        <dsp:cNvPr id="0" name=""/>
        <dsp:cNvSpPr/>
      </dsp:nvSpPr>
      <dsp:spPr>
        <a:xfrm>
          <a:off x="4842198" y="3567954"/>
          <a:ext cx="99208" cy="9920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97740B-F7D6-4CA8-BF07-39B8171F027A}">
      <dsp:nvSpPr>
        <dsp:cNvPr id="0" name=""/>
        <dsp:cNvSpPr/>
      </dsp:nvSpPr>
      <dsp:spPr>
        <a:xfrm>
          <a:off x="5431509" y="2332957"/>
          <a:ext cx="99208" cy="9920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1EF087-C1A4-4B4A-8938-9E419A379349}">
      <dsp:nvSpPr>
        <dsp:cNvPr id="0" name=""/>
        <dsp:cNvSpPr/>
      </dsp:nvSpPr>
      <dsp:spPr>
        <a:xfrm>
          <a:off x="5272300" y="791906"/>
          <a:ext cx="99208" cy="9920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766B0B-F78E-443F-993A-3E12BE03DE34}">
      <dsp:nvSpPr>
        <dsp:cNvPr id="0" name=""/>
        <dsp:cNvSpPr/>
      </dsp:nvSpPr>
      <dsp:spPr>
        <a:xfrm>
          <a:off x="5413688" y="691607"/>
          <a:ext cx="99208" cy="9920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90DFF0-8854-471B-85C2-149164757A6A}">
      <dsp:nvSpPr>
        <dsp:cNvPr id="0" name=""/>
        <dsp:cNvSpPr/>
      </dsp:nvSpPr>
      <dsp:spPr>
        <a:xfrm>
          <a:off x="5555075" y="591307"/>
          <a:ext cx="99208" cy="9920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3D44AB-5706-47DD-9D75-FAA976B967CE}">
      <dsp:nvSpPr>
        <dsp:cNvPr id="0" name=""/>
        <dsp:cNvSpPr/>
      </dsp:nvSpPr>
      <dsp:spPr>
        <a:xfrm>
          <a:off x="5696462" y="691607"/>
          <a:ext cx="99208" cy="9920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133089-8113-4422-9A92-EC29AAFF74A9}">
      <dsp:nvSpPr>
        <dsp:cNvPr id="0" name=""/>
        <dsp:cNvSpPr/>
      </dsp:nvSpPr>
      <dsp:spPr>
        <a:xfrm>
          <a:off x="5838443" y="791906"/>
          <a:ext cx="99208" cy="9920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F3BCE1-17C2-4639-B24B-CE137573D0EC}">
      <dsp:nvSpPr>
        <dsp:cNvPr id="0" name=""/>
        <dsp:cNvSpPr/>
      </dsp:nvSpPr>
      <dsp:spPr>
        <a:xfrm>
          <a:off x="5555075" y="803155"/>
          <a:ext cx="99208" cy="9920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DFFE7D-C6C3-41B2-956E-B22582AE3ADB}">
      <dsp:nvSpPr>
        <dsp:cNvPr id="0" name=""/>
        <dsp:cNvSpPr/>
      </dsp:nvSpPr>
      <dsp:spPr>
        <a:xfrm>
          <a:off x="5555075" y="1015002"/>
          <a:ext cx="99208" cy="9920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1C9674-4466-479A-B724-50AD1F114DD0}">
      <dsp:nvSpPr>
        <dsp:cNvPr id="0" name=""/>
        <dsp:cNvSpPr/>
      </dsp:nvSpPr>
      <dsp:spPr>
        <a:xfrm>
          <a:off x="2560696" y="4857241"/>
          <a:ext cx="2135659" cy="57273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2048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İki dil/kültür</a:t>
          </a:r>
          <a:endParaRPr lang="tr-TR" sz="1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2588655" y="4885200"/>
        <a:ext cx="2079741" cy="516820"/>
      </dsp:txXfrm>
    </dsp:sp>
    <dsp:sp modelId="{2112D420-E30A-4E1C-8B7C-75ECB179B3F4}">
      <dsp:nvSpPr>
        <dsp:cNvPr id="0" name=""/>
        <dsp:cNvSpPr/>
      </dsp:nvSpPr>
      <dsp:spPr>
        <a:xfrm>
          <a:off x="1968711" y="4295517"/>
          <a:ext cx="990304" cy="990340"/>
        </a:xfrm>
        <a:prstGeom prst="ellipse">
          <a:avLst/>
        </a:prstGeom>
        <a:gradFill rotWithShape="0">
          <a:gsLst>
            <a:gs pos="0">
              <a:schemeClr val="accent2">
                <a:tint val="5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tint val="5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tint val="5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tint val="5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F99E284-CA20-4375-9483-64C9A5B0360C}">
      <dsp:nvSpPr>
        <dsp:cNvPr id="0" name=""/>
        <dsp:cNvSpPr/>
      </dsp:nvSpPr>
      <dsp:spPr>
        <a:xfrm>
          <a:off x="4477740" y="4165925"/>
          <a:ext cx="2135659" cy="57273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2048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Tüm ve eş zamanlı iletişim</a:t>
          </a:r>
          <a:endParaRPr lang="tr-TR" sz="1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4505699" y="4193884"/>
        <a:ext cx="2079741" cy="516820"/>
      </dsp:txXfrm>
    </dsp:sp>
    <dsp:sp modelId="{958D709C-D8A7-406C-BBEF-3DFAD7A9B20F}">
      <dsp:nvSpPr>
        <dsp:cNvPr id="0" name=""/>
        <dsp:cNvSpPr/>
      </dsp:nvSpPr>
      <dsp:spPr>
        <a:xfrm>
          <a:off x="3885755" y="3604200"/>
          <a:ext cx="990304" cy="990340"/>
        </a:xfrm>
        <a:prstGeom prst="ellipse">
          <a:avLst/>
        </a:prstGeom>
        <a:gradFill rotWithShape="0">
          <a:gsLst>
            <a:gs pos="0">
              <a:schemeClr val="accent3">
                <a:tint val="5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tint val="5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tint val="5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tint val="5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0820396-F961-424A-B1C9-267D14D7D8AC}">
      <dsp:nvSpPr>
        <dsp:cNvPr id="0" name=""/>
        <dsp:cNvSpPr/>
      </dsp:nvSpPr>
      <dsp:spPr>
        <a:xfrm>
          <a:off x="5293984" y="3075753"/>
          <a:ext cx="2135659" cy="57273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2048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İşaret dili ve iletişim</a:t>
          </a:r>
          <a:endParaRPr lang="tr-TR" sz="1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5321943" y="3103712"/>
        <a:ext cx="2079741" cy="516820"/>
      </dsp:txXfrm>
    </dsp:sp>
    <dsp:sp modelId="{6CAB5708-83A2-4611-BD02-6D857ED0B56A}">
      <dsp:nvSpPr>
        <dsp:cNvPr id="0" name=""/>
        <dsp:cNvSpPr/>
      </dsp:nvSpPr>
      <dsp:spPr>
        <a:xfrm>
          <a:off x="4701999" y="2514029"/>
          <a:ext cx="990304" cy="990340"/>
        </a:xfrm>
        <a:prstGeom prst="ellipse">
          <a:avLst/>
        </a:prstGeom>
        <a:gradFill rotWithShape="0">
          <a:gsLst>
            <a:gs pos="0">
              <a:schemeClr val="accent4">
                <a:tint val="5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tint val="5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tint val="5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tint val="5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63E959C-D53C-444B-9CBC-AE9B65B63ED0}">
      <dsp:nvSpPr>
        <dsp:cNvPr id="0" name=""/>
        <dsp:cNvSpPr/>
      </dsp:nvSpPr>
      <dsp:spPr>
        <a:xfrm>
          <a:off x="5652204" y="1777015"/>
          <a:ext cx="2135659" cy="57273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2048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Sözel iletişim</a:t>
          </a:r>
          <a:endParaRPr lang="tr-TR" sz="1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5680163" y="1804974"/>
        <a:ext cx="2079741" cy="516820"/>
      </dsp:txXfrm>
    </dsp:sp>
    <dsp:sp modelId="{EB6EC8BC-AE6C-40F3-B2A3-470B8DCB80F6}">
      <dsp:nvSpPr>
        <dsp:cNvPr id="0" name=""/>
        <dsp:cNvSpPr/>
      </dsp:nvSpPr>
      <dsp:spPr>
        <a:xfrm>
          <a:off x="5060220" y="1215290"/>
          <a:ext cx="990304" cy="990340"/>
        </a:xfrm>
        <a:prstGeom prst="ellipse">
          <a:avLst/>
        </a:prstGeom>
        <a:gradFill rotWithShape="0">
          <a:gsLst>
            <a:gs pos="0">
              <a:schemeClr val="accent5">
                <a:tint val="5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tint val="5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tint val="5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tint val="5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7D4A42-BDF5-4453-A139-ECD0CF6FED71}">
      <dsp:nvSpPr>
        <dsp:cNvPr id="0" name=""/>
        <dsp:cNvSpPr/>
      </dsp:nvSpPr>
      <dsp:spPr>
        <a:xfrm>
          <a:off x="1380" y="1533387"/>
          <a:ext cx="1829769" cy="182976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Sözel İletişim</a:t>
          </a:r>
          <a:endParaRPr lang="tr-TR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269343" y="1801350"/>
        <a:ext cx="1293843" cy="1293843"/>
      </dsp:txXfrm>
    </dsp:sp>
    <dsp:sp modelId="{63096340-6297-4D0E-8B25-EFBDB9858633}">
      <dsp:nvSpPr>
        <dsp:cNvPr id="0" name=""/>
        <dsp:cNvSpPr/>
      </dsp:nvSpPr>
      <dsp:spPr>
        <a:xfrm>
          <a:off x="1979727" y="1917638"/>
          <a:ext cx="1061266" cy="1061266"/>
        </a:xfrm>
        <a:prstGeom prst="mathPlus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000" b="1" kern="1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2120398" y="2323466"/>
        <a:ext cx="779924" cy="249610"/>
      </dsp:txXfrm>
    </dsp:sp>
    <dsp:sp modelId="{937A6291-863C-432B-85C2-E854E03C264B}">
      <dsp:nvSpPr>
        <dsp:cNvPr id="0" name=""/>
        <dsp:cNvSpPr/>
      </dsp:nvSpPr>
      <dsp:spPr>
        <a:xfrm>
          <a:off x="3189571" y="1533387"/>
          <a:ext cx="1829769" cy="1829769"/>
        </a:xfrm>
        <a:prstGeom prst="ellipse">
          <a:avLst/>
        </a:prstGeom>
        <a:gradFill rotWithShape="0">
          <a:gsLst>
            <a:gs pos="0">
              <a:schemeClr val="accent2">
                <a:hueOff val="-5049732"/>
                <a:satOff val="8330"/>
                <a:lumOff val="6470"/>
                <a:alphaOff val="0"/>
                <a:shade val="15000"/>
                <a:satMod val="180000"/>
              </a:schemeClr>
            </a:gs>
            <a:gs pos="50000">
              <a:schemeClr val="accent2">
                <a:hueOff val="-5049732"/>
                <a:satOff val="8330"/>
                <a:lumOff val="6470"/>
                <a:alphaOff val="0"/>
                <a:shade val="45000"/>
                <a:satMod val="170000"/>
              </a:schemeClr>
            </a:gs>
            <a:gs pos="70000">
              <a:schemeClr val="accent2">
                <a:hueOff val="-5049732"/>
                <a:satOff val="8330"/>
                <a:lumOff val="647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5049732"/>
                <a:satOff val="8330"/>
                <a:lumOff val="647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İşaret Dili</a:t>
          </a:r>
          <a:endParaRPr lang="tr-TR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3457534" y="1801350"/>
        <a:ext cx="1293843" cy="1293843"/>
      </dsp:txXfrm>
    </dsp:sp>
    <dsp:sp modelId="{5F6C240C-AD36-4FAF-809B-9CA7C2D22E34}">
      <dsp:nvSpPr>
        <dsp:cNvPr id="0" name=""/>
        <dsp:cNvSpPr/>
      </dsp:nvSpPr>
      <dsp:spPr>
        <a:xfrm>
          <a:off x="5167918" y="1917638"/>
          <a:ext cx="1061266" cy="1061266"/>
        </a:xfrm>
        <a:prstGeom prst="mathEqual">
          <a:avLst/>
        </a:prstGeom>
        <a:gradFill rotWithShape="0">
          <a:gsLst>
            <a:gs pos="0">
              <a:schemeClr val="accent2">
                <a:hueOff val="-10099464"/>
                <a:satOff val="16660"/>
                <a:lumOff val="12941"/>
                <a:alphaOff val="0"/>
                <a:shade val="15000"/>
                <a:satMod val="180000"/>
              </a:schemeClr>
            </a:gs>
            <a:gs pos="50000">
              <a:schemeClr val="accent2">
                <a:hueOff val="-10099464"/>
                <a:satOff val="16660"/>
                <a:lumOff val="12941"/>
                <a:alphaOff val="0"/>
                <a:shade val="45000"/>
                <a:satMod val="170000"/>
              </a:schemeClr>
            </a:gs>
            <a:gs pos="70000">
              <a:schemeClr val="accent2">
                <a:hueOff val="-10099464"/>
                <a:satOff val="16660"/>
                <a:lumOff val="12941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10099464"/>
                <a:satOff val="16660"/>
                <a:lumOff val="12941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000" b="1" kern="1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5308589" y="2136259"/>
        <a:ext cx="779924" cy="624024"/>
      </dsp:txXfrm>
    </dsp:sp>
    <dsp:sp modelId="{25DBCF28-D2DC-498E-88D0-AB0DC32CC2F9}">
      <dsp:nvSpPr>
        <dsp:cNvPr id="0" name=""/>
        <dsp:cNvSpPr/>
      </dsp:nvSpPr>
      <dsp:spPr>
        <a:xfrm>
          <a:off x="6377761" y="1533387"/>
          <a:ext cx="1829769" cy="1829769"/>
        </a:xfrm>
        <a:prstGeom prst="ellipse">
          <a:avLst/>
        </a:prstGeom>
        <a:gradFill rotWithShape="0">
          <a:gsLst>
            <a:gs pos="0">
              <a:schemeClr val="accent2">
                <a:hueOff val="-10099464"/>
                <a:satOff val="16660"/>
                <a:lumOff val="12941"/>
                <a:alphaOff val="0"/>
                <a:shade val="15000"/>
                <a:satMod val="180000"/>
              </a:schemeClr>
            </a:gs>
            <a:gs pos="50000">
              <a:schemeClr val="accent2">
                <a:hueOff val="-10099464"/>
                <a:satOff val="16660"/>
                <a:lumOff val="12941"/>
                <a:alphaOff val="0"/>
                <a:shade val="45000"/>
                <a:satMod val="170000"/>
              </a:schemeClr>
            </a:gs>
            <a:gs pos="70000">
              <a:schemeClr val="accent2">
                <a:hueOff val="-10099464"/>
                <a:satOff val="16660"/>
                <a:lumOff val="12941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10099464"/>
                <a:satOff val="16660"/>
                <a:lumOff val="12941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Tüm ve Eş Zamanlı İletişim</a:t>
          </a:r>
          <a:endParaRPr lang="tr-TR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6645724" y="1801350"/>
        <a:ext cx="1293843" cy="129384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BF5A79-0376-40E6-B4BD-D322E91A76AF}">
      <dsp:nvSpPr>
        <dsp:cNvPr id="0" name=""/>
        <dsp:cNvSpPr/>
      </dsp:nvSpPr>
      <dsp:spPr>
        <a:xfrm rot="18000000">
          <a:off x="1096" y="2843372"/>
          <a:ext cx="2330648" cy="1514921"/>
        </a:xfrm>
        <a:prstGeom prst="flowChartPunchedTap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25400" rIns="762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Yardımcı dinleme cihazları</a:t>
          </a:r>
          <a:endParaRPr lang="tr-TR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1096" y="3146356"/>
        <a:ext cx="2330648" cy="908953"/>
      </dsp:txXfrm>
    </dsp:sp>
    <dsp:sp modelId="{5C2C0486-100F-446B-8316-C5A1B1D71B83}">
      <dsp:nvSpPr>
        <dsp:cNvPr id="0" name=""/>
        <dsp:cNvSpPr/>
      </dsp:nvSpPr>
      <dsp:spPr>
        <a:xfrm rot="20400000">
          <a:off x="2061707" y="1114314"/>
          <a:ext cx="2330648" cy="1514921"/>
        </a:xfrm>
        <a:prstGeom prst="flowChartPunchedTape">
          <a:avLst/>
        </a:prstGeom>
        <a:gradFill rotWithShape="0">
          <a:gsLst>
            <a:gs pos="0">
              <a:schemeClr val="accent2">
                <a:hueOff val="-3366488"/>
                <a:satOff val="5553"/>
                <a:lumOff val="4314"/>
                <a:alphaOff val="0"/>
                <a:shade val="15000"/>
                <a:satMod val="180000"/>
              </a:schemeClr>
            </a:gs>
            <a:gs pos="50000">
              <a:schemeClr val="accent2">
                <a:hueOff val="-3366488"/>
                <a:satOff val="5553"/>
                <a:lumOff val="4314"/>
                <a:alphaOff val="0"/>
                <a:shade val="45000"/>
                <a:satMod val="170000"/>
              </a:schemeClr>
            </a:gs>
            <a:gs pos="70000">
              <a:schemeClr val="accent2">
                <a:hueOff val="-3366488"/>
                <a:satOff val="5553"/>
                <a:lumOff val="4314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3366488"/>
                <a:satOff val="5553"/>
                <a:lumOff val="4314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25400" rIns="762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Telekomünikasyon cihazları</a:t>
          </a:r>
          <a:endParaRPr lang="tr-TR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2061707" y="1417298"/>
        <a:ext cx="2330648" cy="908953"/>
      </dsp:txXfrm>
    </dsp:sp>
    <dsp:sp modelId="{809D4276-D846-4DB6-B02F-BD213671F7CD}">
      <dsp:nvSpPr>
        <dsp:cNvPr id="0" name=""/>
        <dsp:cNvSpPr/>
      </dsp:nvSpPr>
      <dsp:spPr>
        <a:xfrm rot="1200000">
          <a:off x="4751644" y="1114314"/>
          <a:ext cx="2330648" cy="1514921"/>
        </a:xfrm>
        <a:prstGeom prst="flowChartPunchedTape">
          <a:avLst/>
        </a:prstGeom>
        <a:gradFill rotWithShape="0">
          <a:gsLst>
            <a:gs pos="0">
              <a:schemeClr val="accent2">
                <a:hueOff val="-6732976"/>
                <a:satOff val="11107"/>
                <a:lumOff val="8627"/>
                <a:alphaOff val="0"/>
                <a:shade val="15000"/>
                <a:satMod val="180000"/>
              </a:schemeClr>
            </a:gs>
            <a:gs pos="50000">
              <a:schemeClr val="accent2">
                <a:hueOff val="-6732976"/>
                <a:satOff val="11107"/>
                <a:lumOff val="8627"/>
                <a:alphaOff val="0"/>
                <a:shade val="45000"/>
                <a:satMod val="170000"/>
              </a:schemeClr>
            </a:gs>
            <a:gs pos="70000">
              <a:schemeClr val="accent2">
                <a:hueOff val="-6732976"/>
                <a:satOff val="11107"/>
                <a:lumOff val="8627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6732976"/>
                <a:satOff val="11107"/>
                <a:lumOff val="8627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25400" rIns="762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Konuşmayı-metne çeviren cihazlar</a:t>
          </a:r>
          <a:endParaRPr lang="tr-TR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4751644" y="1417298"/>
        <a:ext cx="2330648" cy="908953"/>
      </dsp:txXfrm>
    </dsp:sp>
    <dsp:sp modelId="{12E5543A-9444-4D97-B1D2-1AF3E8F4087A}">
      <dsp:nvSpPr>
        <dsp:cNvPr id="0" name=""/>
        <dsp:cNvSpPr/>
      </dsp:nvSpPr>
      <dsp:spPr>
        <a:xfrm rot="3600000">
          <a:off x="6812254" y="2843372"/>
          <a:ext cx="2330648" cy="1514921"/>
        </a:xfrm>
        <a:prstGeom prst="flowChartPunchedTape">
          <a:avLst/>
        </a:prstGeom>
        <a:gradFill rotWithShape="0">
          <a:gsLst>
            <a:gs pos="0">
              <a:schemeClr val="accent2">
                <a:hueOff val="-10099464"/>
                <a:satOff val="16660"/>
                <a:lumOff val="12941"/>
                <a:alphaOff val="0"/>
                <a:shade val="15000"/>
                <a:satMod val="180000"/>
              </a:schemeClr>
            </a:gs>
            <a:gs pos="50000">
              <a:schemeClr val="accent2">
                <a:hueOff val="-10099464"/>
                <a:satOff val="16660"/>
                <a:lumOff val="12941"/>
                <a:alphaOff val="0"/>
                <a:shade val="45000"/>
                <a:satMod val="170000"/>
              </a:schemeClr>
            </a:gs>
            <a:gs pos="70000">
              <a:schemeClr val="accent2">
                <a:hueOff val="-10099464"/>
                <a:satOff val="16660"/>
                <a:lumOff val="12941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10099464"/>
                <a:satOff val="16660"/>
                <a:lumOff val="12941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25400" rIns="762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Uyarı cihazları</a:t>
          </a:r>
          <a:endParaRPr lang="tr-TR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6812254" y="3146356"/>
        <a:ext cx="2330648" cy="9089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diagrams.loki3.com/TabbedArc+Icon">
  <dgm:title val="Sekmeli Yay"/>
  <dgm:desc val="Ortak bir alanın üzerinde yay oluşturan, birbiriyle ilişkili bir öğeler kümesini göstermek için kullanın. Kısa metinlerle en iyi sonucu verir.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tr-TR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tr-TR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tr-TR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2CC56876-2BC5-419B-8C88-3445DD4491FB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1634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tr-TR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tr-TR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tr-TR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21163F0F-F15F-40A8-A413-5A2E0E0EC54B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25254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340977579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7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AFFET ÇIRAY\Desktop\ram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901"/>
            <a:ext cx="9144000" cy="68739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593463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8136904" cy="576064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İŞİTME KAYBI TİPLERİ</a:t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9" name="8 Diyagram"/>
          <p:cNvGraphicFramePr/>
          <p:nvPr/>
        </p:nvGraphicFramePr>
        <p:xfrm>
          <a:off x="539552" y="1484784"/>
          <a:ext cx="828092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94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8136904" cy="576064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İŞİTME KAYBININ DERECELERİ</a:t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7171" name="Picture 3" descr="C:\Users\Gizo\Desktop\fklgjöhb,mıy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96752"/>
            <a:ext cx="7496297" cy="51548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94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8136904" cy="576064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YAYGINLIK</a:t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5 İçerik Yer Tutucusu"/>
          <p:cNvSpPr>
            <a:spLocks noGrp="1"/>
          </p:cNvSpPr>
          <p:nvPr>
            <p:ph idx="1"/>
          </p:nvPr>
        </p:nvSpPr>
        <p:spPr>
          <a:xfrm>
            <a:off x="467544" y="1196752"/>
            <a:ext cx="8208912" cy="1908215"/>
          </a:xfrm>
        </p:spPr>
        <p:txBody>
          <a:bodyPr/>
          <a:lstStyle/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İşitme problemi olan insanların yarısından çoğu 65 yalın üzeridir.</a:t>
            </a:r>
          </a:p>
          <a:p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Bunların %25’i işitme cihazı kullanmaktadır.</a:t>
            </a:r>
          </a:p>
          <a:p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Dünya Sağlık Örgütünün verilerine göre (2003); işitme yetersizliği olan öğrenciler özür gruplarının küçük bir bölümünü oluşturmaktadır.</a:t>
            </a:r>
          </a:p>
        </p:txBody>
      </p:sp>
      <p:graphicFrame>
        <p:nvGraphicFramePr>
          <p:cNvPr id="5" name="4 Grafik"/>
          <p:cNvGraphicFramePr/>
          <p:nvPr/>
        </p:nvGraphicFramePr>
        <p:xfrm>
          <a:off x="1475656" y="3356992"/>
          <a:ext cx="5832648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694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8136904" cy="576064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İŞİTMEZLİK NEDENLERİ</a:t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7" name="Diyagram 5"/>
          <p:cNvGraphicFramePr/>
          <p:nvPr>
            <p:extLst>
              <p:ext uri="{D42A27DB-BD31-4B8C-83A1-F6EECF244321}">
                <p14:modId xmlns:p14="http://schemas.microsoft.com/office/powerpoint/2010/main" val="3131157844"/>
              </p:ext>
            </p:extLst>
          </p:nvPr>
        </p:nvGraphicFramePr>
        <p:xfrm>
          <a:off x="0" y="836712"/>
          <a:ext cx="9684568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94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548680"/>
            <a:ext cx="8136904" cy="936104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İŞİTMEZLİK NEDENLERİ</a:t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Kalıtımsal Nedenler</a:t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5 İçerik Yer Tutucusu"/>
          <p:cNvSpPr>
            <a:spLocks noGrp="1"/>
          </p:cNvSpPr>
          <p:nvPr>
            <p:ph idx="1"/>
          </p:nvPr>
        </p:nvSpPr>
        <p:spPr>
          <a:xfrm>
            <a:off x="323528" y="2132856"/>
            <a:ext cx="5904656" cy="3672408"/>
          </a:xfrm>
        </p:spPr>
        <p:txBody>
          <a:bodyPr/>
          <a:lstStyle/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İşitme kaybına yol açan en yaygın neden genetik nedenlerdir.</a:t>
            </a:r>
          </a:p>
          <a:p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Kalıtsal işitme kaybı, kalıtsal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otosomal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resesif gen sonucudur.</a:t>
            </a:r>
          </a:p>
          <a:p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Doğuştan veya iç kulakla ilgili olabilir.</a:t>
            </a:r>
          </a:p>
        </p:txBody>
      </p:sp>
      <p:pic>
        <p:nvPicPr>
          <p:cNvPr id="8194" name="Picture 2" descr="C:\Users\Gizo\AppData\Local\Microsoft\Windows\Temporary Internet Files\Content.IE5\OAQY4NKC\MC90023966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844824"/>
            <a:ext cx="1980726" cy="3384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94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548680"/>
            <a:ext cx="8136904" cy="936104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İŞİTMEZLİK NEDENLERİ</a:t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Doğum Öncesi Nedenler</a:t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5 İçerik Yer Tutucusu"/>
          <p:cNvSpPr>
            <a:spLocks noGrp="1"/>
          </p:cNvSpPr>
          <p:nvPr>
            <p:ph idx="1"/>
          </p:nvPr>
        </p:nvSpPr>
        <p:spPr>
          <a:xfrm>
            <a:off x="323528" y="2132856"/>
            <a:ext cx="8280920" cy="3262432"/>
          </a:xfrm>
        </p:spPr>
        <p:txBody>
          <a:bodyPr/>
          <a:lstStyle/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Kızamıkçık (aşı geliştirilmeden önce)</a:t>
            </a:r>
          </a:p>
          <a:p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Toksoplazma</a:t>
            </a:r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Uçuk virüsü</a:t>
            </a:r>
          </a:p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Frengi</a:t>
            </a:r>
          </a:p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Aşırı büyük hücre virüsü</a:t>
            </a:r>
          </a:p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Sarılık</a:t>
            </a:r>
          </a:p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Kafa boşluğunda kanama</a:t>
            </a:r>
          </a:p>
          <a:p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Yukarıda sayılan enfeksiyonlar, virüsler hamilelik döneminde bebeğin işitme kaybına yol açmaktadır.</a:t>
            </a:r>
          </a:p>
        </p:txBody>
      </p:sp>
    </p:spTree>
    <p:extLst>
      <p:ext uri="{BB962C8B-B14F-4D97-AF65-F5344CB8AC3E}">
        <p14:creationId xmlns:p14="http://schemas.microsoft.com/office/powerpoint/2010/main" val="39694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548680"/>
            <a:ext cx="8136904" cy="936104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İŞİTMEZLİK NEDENLERİ</a:t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Doğum Sonrası Nedenler</a:t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5 İçerik Yer Tutucusu"/>
          <p:cNvSpPr>
            <a:spLocks noGrp="1"/>
          </p:cNvSpPr>
          <p:nvPr>
            <p:ph idx="1"/>
          </p:nvPr>
        </p:nvSpPr>
        <p:spPr>
          <a:xfrm>
            <a:off x="323528" y="2132856"/>
            <a:ext cx="8280920" cy="2800767"/>
          </a:xfrm>
        </p:spPr>
        <p:txBody>
          <a:bodyPr/>
          <a:lstStyle/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Bebekken  geçirilen bakteriyel menenjit; merkezi sinir sistemini etkileyerek işitme kaybına yol açar.</a:t>
            </a:r>
          </a:p>
          <a:p>
            <a:pPr>
              <a:buNone/>
            </a:pPr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Küçük çocuklarda orta kulak hastalığı, akut orta kulak iltihabı; kulak zarının arkasına mukozanın birikmesiyle duymada sıkıntılar yaşanır.</a:t>
            </a:r>
          </a:p>
          <a:p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Kronik, tedavi edilmeyen orta kulak iltihabı ileride akademik öğrenmeyi etkileyebilir.</a:t>
            </a:r>
          </a:p>
          <a:p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4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548680"/>
            <a:ext cx="8136904" cy="936104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İŞİTMEZLİK NEDENLERİ</a:t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Konuşma Sonrası Nedenler</a:t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5 İçerik Yer Tutucusu"/>
          <p:cNvSpPr>
            <a:spLocks noGrp="1"/>
          </p:cNvSpPr>
          <p:nvPr>
            <p:ph idx="1"/>
          </p:nvPr>
        </p:nvSpPr>
        <p:spPr>
          <a:xfrm>
            <a:off x="467544" y="1916832"/>
            <a:ext cx="8280920" cy="4093428"/>
          </a:xfrm>
        </p:spPr>
        <p:txBody>
          <a:bodyPr/>
          <a:lstStyle/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Kafatasına alınan bir darbe, salyangozda bir travmaya neden olabilir.</a:t>
            </a:r>
          </a:p>
          <a:p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Havai fişek, ateşli silah, aşırı gürültülü ortamda bulunma sonucu duyusal-sinirsel işitme kaybı oluşabilir.</a:t>
            </a:r>
          </a:p>
          <a:p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Genç erkeklerin gürültüye bağlı işitme kaybından daha çok etkilendiği görülmüştür.</a:t>
            </a:r>
          </a:p>
          <a:p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Çünkü erkekler, kadınlardan daha çok gürültülü aktivitelerin içinde bulunmaktadırlar.</a:t>
            </a:r>
          </a:p>
          <a:p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Bebekler bile gürültüye bağlı geri dönüşü olmayan işitme kaybı yaşayabilirler.</a:t>
            </a:r>
          </a:p>
        </p:txBody>
      </p:sp>
    </p:spTree>
    <p:extLst>
      <p:ext uri="{BB962C8B-B14F-4D97-AF65-F5344CB8AC3E}">
        <p14:creationId xmlns:p14="http://schemas.microsoft.com/office/powerpoint/2010/main" val="39694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548680"/>
            <a:ext cx="8136904" cy="1296144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İŞİTME YETERSİZLİĞİ OLAN ÖĞRENCİLERİN ÖZELLİKLERİ</a:t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Konuşma ve Dil Özellikleri</a:t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6" name="5 Diyagram"/>
          <p:cNvGraphicFramePr/>
          <p:nvPr/>
        </p:nvGraphicFramePr>
        <p:xfrm>
          <a:off x="683568" y="1916832"/>
          <a:ext cx="7848872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94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548680"/>
            <a:ext cx="8136904" cy="1296144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İŞİTME YETERSİZLİĞİ OLAN ÖĞRENCİLERİN ÖZELLİKLERİ</a:t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Akademik Başarı</a:t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6" name="5 Diyagram"/>
          <p:cNvGraphicFramePr/>
          <p:nvPr/>
        </p:nvGraphicFramePr>
        <p:xfrm>
          <a:off x="683568" y="1916832"/>
          <a:ext cx="7848872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94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3568" y="548680"/>
            <a:ext cx="7848600" cy="2016224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Özel Eğitime Gereksinimi Olan Öğrenciler ve </a:t>
            </a:r>
            <a:b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6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ÖZEL EĞİTİM</a:t>
            </a:r>
            <a:endParaRPr lang="tr-TR" sz="6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560" y="3140968"/>
            <a:ext cx="7632848" cy="3456384"/>
          </a:xfrm>
        </p:spPr>
        <p:txBody>
          <a:bodyPr/>
          <a:lstStyle/>
          <a:p>
            <a:pPr algn="ctr"/>
            <a:endParaRPr lang="tr-T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ctr"/>
            <a:endParaRPr lang="tr-T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ctr"/>
            <a:r>
              <a:rPr lang="tr-TR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İŞİTME YETERSİZLİĞİ OLAN ÖĞRENCİLER</a:t>
            </a:r>
          </a:p>
          <a:p>
            <a:pPr algn="ctr"/>
            <a:endParaRPr lang="tr-T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ctr"/>
            <a:endParaRPr lang="tr-T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r"/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548680"/>
            <a:ext cx="8136904" cy="1296144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İŞİTME YETERSİZLİĞİ OLAN ÖĞRENCİLERİN ÖZELLİKLERİ</a:t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Sosyal ve Duygusal Gelişim</a:t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6" name="5 Diyagram"/>
          <p:cNvGraphicFramePr/>
          <p:nvPr/>
        </p:nvGraphicFramePr>
        <p:xfrm>
          <a:off x="683568" y="1916832"/>
          <a:ext cx="7848872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94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476672"/>
            <a:ext cx="8136904" cy="1224136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İŞİTME YETERSİZLİĞİ OLAN ÇOCUKLARIN DEĞERLENDİRİLMESİ</a:t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Erken Tanılama</a:t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5 İçerik Yer Tutucusu"/>
          <p:cNvSpPr>
            <a:spLocks noGrp="1"/>
          </p:cNvSpPr>
          <p:nvPr>
            <p:ph idx="1"/>
          </p:nvPr>
        </p:nvSpPr>
        <p:spPr>
          <a:xfrm>
            <a:off x="467544" y="1916832"/>
            <a:ext cx="8280920" cy="4370427"/>
          </a:xfrm>
        </p:spPr>
        <p:txBody>
          <a:bodyPr/>
          <a:lstStyle/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İşitme kaybının erken tanılanması, çocuğun dil ve iletişim becerilerinde erken müdahale sonucu düzeltmeler sağlanabilir.</a:t>
            </a:r>
          </a:p>
          <a:p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Erken teşhis ve erken cihaz takılmasıyla çevredeki her şeyi öğrenmeleri açısından daha avantajlı konuma geçerler.</a:t>
            </a:r>
          </a:p>
          <a:p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6 aylıktan önce erken müdahale ileri yıllardaki okuma-yazma becerilerinin daha iyi olması sağlar.</a:t>
            </a:r>
          </a:p>
          <a:p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Erken teşhis konan bebekler, geç teşhis konanlardan 1-2 yıl daha ileridedir.</a:t>
            </a:r>
          </a:p>
          <a:p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Erken müdahale dil, algılama ve sosyal becerilerde inanılmaz farklılık yaratır.</a:t>
            </a:r>
          </a:p>
        </p:txBody>
      </p:sp>
    </p:spTree>
    <p:extLst>
      <p:ext uri="{BB962C8B-B14F-4D97-AF65-F5344CB8AC3E}">
        <p14:creationId xmlns:p14="http://schemas.microsoft.com/office/powerpoint/2010/main" val="39694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476672"/>
            <a:ext cx="8136904" cy="1224136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İŞİTME YETERSİZLİĞİ OLAN ÇOCUKLARIN DEĞERLENDİRİLMESİ</a:t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İşitmenin Değerlendirilmesi</a:t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5 İçerik Yer Tutucusu"/>
          <p:cNvSpPr>
            <a:spLocks noGrp="1"/>
          </p:cNvSpPr>
          <p:nvPr>
            <p:ph idx="1"/>
          </p:nvPr>
        </p:nvSpPr>
        <p:spPr>
          <a:xfrm>
            <a:off x="467544" y="1916832"/>
            <a:ext cx="8280920" cy="954107"/>
          </a:xfrm>
        </p:spPr>
        <p:txBody>
          <a:bodyPr/>
          <a:lstStyle/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İşitme kaybını ölçme için 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odyometre 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kullanılır.</a:t>
            </a:r>
          </a:p>
          <a:p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İşitme yeteneğinin en basit testi 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Saf-Ton Odyometredir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611560" y="3212976"/>
            <a:ext cx="8136904" cy="504056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marL="0" marR="0" lvl="0" indent="0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+mn-ea"/>
                <a:cs typeface="Arial" charset="0"/>
              </a:rPr>
              <a:t>Saf-Ton</a:t>
            </a:r>
            <a:r>
              <a:rPr kumimoji="0" lang="tr-TR" sz="2800" b="1" i="0" u="none" strike="noStrike" kern="1200" cap="none" spc="-150" normalizeH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+mn-ea"/>
                <a:cs typeface="Arial" charset="0"/>
              </a:rPr>
              <a:t> Odyometre</a:t>
            </a:r>
            <a:r>
              <a:rPr kumimoji="0" lang="tr-TR" sz="2800" b="1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+mn-ea"/>
                <a:cs typeface="Arial" charset="0"/>
              </a:rPr>
              <a:t/>
            </a:r>
            <a:br>
              <a:rPr kumimoji="0" lang="tr-TR" sz="2800" b="1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+mn-ea"/>
                <a:cs typeface="Arial" charset="0"/>
              </a:rPr>
            </a:br>
            <a:r>
              <a:rPr kumimoji="0" lang="tr-TR" sz="2800" b="1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+mn-ea"/>
                <a:cs typeface="Arial" charset="0"/>
              </a:rPr>
              <a:t/>
            </a:r>
            <a:br>
              <a:rPr kumimoji="0" lang="tr-TR" sz="2800" b="1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+mn-ea"/>
                <a:cs typeface="Arial" charset="0"/>
              </a:rPr>
            </a:br>
            <a:r>
              <a:rPr kumimoji="0" lang="tr-TR" sz="2800" b="1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+mn-ea"/>
                <a:cs typeface="Arial" charset="0"/>
              </a:rPr>
              <a:t/>
            </a:r>
            <a:br>
              <a:rPr kumimoji="0" lang="tr-TR" sz="2800" b="1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+mn-ea"/>
                <a:cs typeface="Arial" charset="0"/>
              </a:rPr>
            </a:br>
            <a:endParaRPr kumimoji="0" lang="tr-TR" sz="2800" b="1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itchFamily="18" charset="0"/>
              <a:ea typeface="+mn-ea"/>
              <a:cs typeface="Arial" charset="0"/>
            </a:endParaRPr>
          </a:p>
        </p:txBody>
      </p:sp>
      <p:sp>
        <p:nvSpPr>
          <p:cNvPr id="8" name="5 İçerik Yer Tutucusu"/>
          <p:cNvSpPr txBox="1">
            <a:spLocks/>
          </p:cNvSpPr>
          <p:nvPr/>
        </p:nvSpPr>
        <p:spPr>
          <a:xfrm>
            <a:off x="611560" y="3861048"/>
            <a:ext cx="8280920" cy="190821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396875" marR="0" lvl="0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tr-TR" sz="200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İlk işitme testi genellikle saf-ton odyometre ile yapılır.</a:t>
            </a:r>
          </a:p>
          <a:p>
            <a:pPr marL="396875" marR="0" lvl="0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tr-TR" sz="20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396875" marR="0" lvl="0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tr-TR" sz="200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Bir kişinin test edilirken, odyometre tarafından kulaklık aracılığıyla bir ton gönderilir ve bu sesleri işittiğini kişi belli eder.</a:t>
            </a:r>
          </a:p>
          <a:p>
            <a:pPr marL="396875" marR="0" lvl="0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tr-TR" sz="20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396875" marR="0" lvl="0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tr-TR" sz="200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Test sonuçları </a:t>
            </a:r>
            <a:r>
              <a:rPr lang="tr-TR" sz="2000" noProof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odyogram</a:t>
            </a:r>
            <a:r>
              <a:rPr lang="tr-TR" sz="200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üzerinde işaretlenir.</a:t>
            </a:r>
            <a:endParaRPr kumimoji="0" lang="tr-T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94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476672"/>
            <a:ext cx="8136904" cy="1224136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İŞİTME YETERSİZLİĞİ OLAN ÇOCUKLARIN DEĞERLENDİRİLMESİ</a:t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Kemik İletim Testi</a:t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5 İçerik Yer Tutucusu"/>
          <p:cNvSpPr>
            <a:spLocks noGrp="1"/>
          </p:cNvSpPr>
          <p:nvPr>
            <p:ph idx="1"/>
          </p:nvPr>
        </p:nvSpPr>
        <p:spPr>
          <a:xfrm>
            <a:off x="467544" y="2852936"/>
            <a:ext cx="8280920" cy="1231106"/>
          </a:xfrm>
        </p:spPr>
        <p:txBody>
          <a:bodyPr/>
          <a:lstStyle/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Dış ve orta kulak atlanarak test eden kişi tarafından kafatası kemiğine titreşim verilmesi ile doğrudan iç kulağa sinyaller sunulan testtir.</a:t>
            </a:r>
          </a:p>
          <a:p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Duyusal-sinirsel işitme kaybını belirlemeye yarar.</a:t>
            </a:r>
          </a:p>
        </p:txBody>
      </p:sp>
    </p:spTree>
    <p:extLst>
      <p:ext uri="{BB962C8B-B14F-4D97-AF65-F5344CB8AC3E}">
        <p14:creationId xmlns:p14="http://schemas.microsoft.com/office/powerpoint/2010/main" val="39694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476672"/>
            <a:ext cx="8136904" cy="1296144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İŞİTME YETERSİZLİĞİ OLAN ÇOCUKLARIN DEĞERLENDİRİLMESİ</a:t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Diğer İşitme Testleri</a:t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6" name="5 Diyagram"/>
          <p:cNvGraphicFramePr/>
          <p:nvPr/>
        </p:nvGraphicFramePr>
        <p:xfrm>
          <a:off x="683568" y="2132856"/>
          <a:ext cx="8136904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94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476672"/>
            <a:ext cx="8136904" cy="1584176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İŞİTME YETERSİZLİĞİ OLAN ÇOCUKLARIN DEĞERLENDİRİLMESİ</a:t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Eğitsel Değerlendirme</a:t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5 İçerik Yer Tutucusu"/>
          <p:cNvSpPr>
            <a:spLocks noGrp="1"/>
          </p:cNvSpPr>
          <p:nvPr>
            <p:ph idx="1"/>
          </p:nvPr>
        </p:nvSpPr>
        <p:spPr>
          <a:xfrm>
            <a:off x="539552" y="2348880"/>
            <a:ext cx="8280920" cy="1785104"/>
          </a:xfrm>
        </p:spPr>
        <p:txBody>
          <a:bodyPr/>
          <a:lstStyle/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İşitme kaybı belirlendikten sonra öğrencinin diğer gelişim alanlarındaki öğrenmesini etkileyen durumlar saptanmaktadır.</a:t>
            </a:r>
          </a:p>
          <a:p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Öğrencinin zeka, başarı, iletişim ve dil değerlendirmesi öğrencinin işitmesini kullanmasını ve herhangi bir alandaki eğitsel gereksinimlerini karşılamasını sağlamak üzere planlanmalıdır.</a:t>
            </a:r>
          </a:p>
        </p:txBody>
      </p:sp>
    </p:spTree>
    <p:extLst>
      <p:ext uri="{BB962C8B-B14F-4D97-AF65-F5344CB8AC3E}">
        <p14:creationId xmlns:p14="http://schemas.microsoft.com/office/powerpoint/2010/main" val="39694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476672"/>
            <a:ext cx="8136904" cy="1584176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İŞİTME YETERSİZLİĞİ OLAN ÇOCUKLARIN DEĞERLENDİRİLMESİ</a:t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Dil ve İletişimin Değerlendirilmesi</a:t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5 İçerik Yer Tutucusu"/>
          <p:cNvSpPr>
            <a:spLocks noGrp="1"/>
          </p:cNvSpPr>
          <p:nvPr>
            <p:ph idx="1"/>
          </p:nvPr>
        </p:nvSpPr>
        <p:spPr>
          <a:xfrm>
            <a:off x="539552" y="2636912"/>
            <a:ext cx="8280920" cy="1969770"/>
          </a:xfrm>
        </p:spPr>
        <p:txBody>
          <a:bodyPr/>
          <a:lstStyle/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Bu değerlendirmeyi yaparken 3 alanda bilgi toplanır:</a:t>
            </a:r>
          </a:p>
          <a:p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457200" indent="-457200">
              <a:buAutoNum type="arabicPeriod"/>
            </a:pP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İfade edici ve alıcı dil becerileri</a:t>
            </a:r>
          </a:p>
          <a:p>
            <a:pPr marL="457200" indent="-457200">
              <a:buAutoNum type="arabicPeriod"/>
            </a:pP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Sözdizimsel veya gramer becerileri</a:t>
            </a:r>
          </a:p>
          <a:p>
            <a:pPr marL="457200" indent="-457200">
              <a:buAutoNum type="arabicPeriod"/>
            </a:pP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Sözel olmayan dil yeterliliği</a:t>
            </a:r>
          </a:p>
          <a:p>
            <a:pPr marL="457200" indent="-457200">
              <a:buNone/>
            </a:pP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Bu alanlara göre öğrenci değerlendirilir.</a:t>
            </a:r>
          </a:p>
        </p:txBody>
      </p:sp>
      <p:pic>
        <p:nvPicPr>
          <p:cNvPr id="10242" name="Picture 2" descr="C:\Users\Gizo\AppData\Local\Microsoft\Windows\Temporary Internet Files\Content.IE5\OAQY4NKC\MC90043392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068960"/>
            <a:ext cx="2520280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94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476672"/>
            <a:ext cx="8136904" cy="1584176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İŞİTME YETERSİZLİĞİ OLAN ÇOCUKLARIN DEĞERLENDİRİLMESİ</a:t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Zekanın Değerlendirilmesi</a:t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5 İçerik Yer Tutucusu"/>
          <p:cNvSpPr>
            <a:spLocks noGrp="1"/>
          </p:cNvSpPr>
          <p:nvPr>
            <p:ph idx="1"/>
          </p:nvPr>
        </p:nvSpPr>
        <p:spPr>
          <a:xfrm>
            <a:off x="539552" y="2636912"/>
            <a:ext cx="5112568" cy="2739211"/>
          </a:xfrm>
        </p:spPr>
        <p:txBody>
          <a:bodyPr/>
          <a:lstStyle/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Bu öğrencilerin zihinsel kapasiteleri işitme yetersizliği olmayan kişilerle aynı yaygınlığa sahiptir. </a:t>
            </a:r>
          </a:p>
          <a:p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Sözel madde içeren IQ testi bu öğrenciler için uygun değildir.</a:t>
            </a:r>
          </a:p>
          <a:p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Alternatif olarak sözel olmayan zeka testleri kullanılmalıdır.</a:t>
            </a:r>
          </a:p>
        </p:txBody>
      </p:sp>
      <p:pic>
        <p:nvPicPr>
          <p:cNvPr id="9218" name="Picture 2" descr="C:\Users\Gizo\AppData\Local\Microsoft\Windows\Temporary Internet Files\Content.IE5\81U0JO9F\MC90028535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068960"/>
            <a:ext cx="3367569" cy="2088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94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476672"/>
            <a:ext cx="8136904" cy="1584176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İŞİTME YETERSİZLİĞİ OLAN ÇOCUKLARIN DEĞERLENDİRİLMESİ</a:t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Başarının Değerlendirilmesi</a:t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5 İçerik Yer Tutucusu"/>
          <p:cNvSpPr>
            <a:spLocks noGrp="1"/>
          </p:cNvSpPr>
          <p:nvPr>
            <p:ph idx="1"/>
          </p:nvPr>
        </p:nvSpPr>
        <p:spPr>
          <a:xfrm>
            <a:off x="539552" y="2636912"/>
            <a:ext cx="5112568" cy="2523768"/>
          </a:xfrm>
        </p:spPr>
        <p:txBody>
          <a:bodyPr/>
          <a:lstStyle/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Stanford Başarı Testi</a:t>
            </a:r>
          </a:p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Bir pasajdaki boşlukların doldurulması</a:t>
            </a:r>
          </a:p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Sözlü okuma testleri</a:t>
            </a:r>
          </a:p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Hikaye anlatma</a:t>
            </a:r>
          </a:p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Yazma becerisi</a:t>
            </a:r>
          </a:p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Bu yöntemler kullanılarak işitme yetersizliği olan öğrencilerin başarıları değerlendirilebilir.</a:t>
            </a:r>
          </a:p>
        </p:txBody>
      </p:sp>
      <p:pic>
        <p:nvPicPr>
          <p:cNvPr id="11267" name="Picture 3" descr="C:\Users\Gizo\AppData\Local\Microsoft\Windows\Temporary Internet Files\Content.IE5\JXP2IR63\MC90018309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60149">
            <a:off x="5788872" y="2570255"/>
            <a:ext cx="2752334" cy="26594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94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476672"/>
            <a:ext cx="8136904" cy="720080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İŞİTME YETERSİZLİĞİ OLAN ÖĞRENCİLERİN EĞİTİMİ</a:t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Ortamsal Düzenlemeler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5 İçerik Yer Tutucusu"/>
          <p:cNvSpPr>
            <a:spLocks noGrp="1"/>
          </p:cNvSpPr>
          <p:nvPr>
            <p:ph idx="1"/>
          </p:nvPr>
        </p:nvSpPr>
        <p:spPr>
          <a:xfrm>
            <a:off x="611560" y="1700808"/>
            <a:ext cx="7992888" cy="3539430"/>
          </a:xfrm>
        </p:spPr>
        <p:txBody>
          <a:bodyPr/>
          <a:lstStyle/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İşitme yetersizliği olan öğrenciler için beş temel eğitsel yerleştirme seçeneği bulunmaktadır:</a:t>
            </a:r>
          </a:p>
          <a:p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Genel eğitim sınıfına tam zamanlı yerleştirme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Genel eğitim sınıfına yarı zamanlı yerleştirme ve özel eğitim sınıfına yarı zamanlı yerleştirme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Genel eğitim okulunda özel eğitim sınıfına yerleştirme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Ayrı gündüzlü özel eğitim okuluna yerleştirme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Ayrı yatılı özel eğitim okuluna yerleştirme</a:t>
            </a:r>
          </a:p>
          <a:p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4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620688"/>
            <a:ext cx="8136904" cy="576064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İŞİTME KAYBI TANIMI</a:t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5 İçerik Yer Tutucusu"/>
          <p:cNvSpPr>
            <a:spLocks noGrp="1"/>
          </p:cNvSpPr>
          <p:nvPr>
            <p:ph idx="1"/>
          </p:nvPr>
        </p:nvSpPr>
        <p:spPr>
          <a:xfrm>
            <a:off x="467544" y="1916832"/>
            <a:ext cx="5328592" cy="3170099"/>
          </a:xfrm>
        </p:spPr>
        <p:txBody>
          <a:bodyPr/>
          <a:lstStyle/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ABD’deki IDEA’04 yasasında işitme kaybına sahip çocuklar 2 şekilde tanımlanmaktadır: sağır ve ağır derecede işitme yetersizliği.</a:t>
            </a:r>
          </a:p>
          <a:p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Yönetmelikte (2006) </a:t>
            </a:r>
            <a:r>
              <a:rPr lang="tr-TR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işitme yetersizliği olan birey; </a:t>
            </a:r>
            <a:r>
              <a:rPr lang="tr-T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işitme duyarlılığının kısmen veya tamamen kaybından dolayı konuşmayı edinmede, dili kullanmada ve iletişimde yaşadığı güçlükler nedeniyle özel eğitim ve destek hizmetine ihtiyacı olan birey olarak tanımlanmaktadır.</a:t>
            </a:r>
          </a:p>
        </p:txBody>
      </p:sp>
      <p:pic>
        <p:nvPicPr>
          <p:cNvPr id="1026" name="Picture 2" descr="C:\Users\Gizo\AppData\Local\Microsoft\Windows\Temporary Internet Files\Content.IE5\JXP2IR63\MC90040612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844824"/>
            <a:ext cx="2351682" cy="3024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94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476672"/>
            <a:ext cx="8136904" cy="720080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İŞİTME YETERSİZLİĞİ OLAN ÖĞRENCİLERİN EĞİTİMİ</a:t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En Az Kısıtlayıcı Ortam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5 İçerik Yer Tutucusu"/>
          <p:cNvSpPr>
            <a:spLocks noGrp="1"/>
          </p:cNvSpPr>
          <p:nvPr>
            <p:ph idx="1"/>
          </p:nvPr>
        </p:nvSpPr>
        <p:spPr>
          <a:xfrm>
            <a:off x="611560" y="1700808"/>
            <a:ext cx="7992888" cy="3539430"/>
          </a:xfrm>
        </p:spPr>
        <p:txBody>
          <a:bodyPr/>
          <a:lstStyle/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İşitme yetersizliği olan öğrenciler için en az kısıtlayıcı ortama karar vermek üzere cevaplanacak sorular:</a:t>
            </a:r>
          </a:p>
          <a:p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Öğrencinin işitme kaybı derecesi ne kadardır?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Öğrenci konuşabiliyor mu?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Bölgesel olarak uygun eğitim servisleri var mı?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Gerekli destek hizmetler var mı?</a:t>
            </a:r>
          </a:p>
          <a:p>
            <a:pPr marL="457200" indent="-457200">
              <a:buNone/>
            </a:pPr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457200" indent="-457200">
              <a:buNone/>
            </a:pP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      Bu soruların cevaplarına göre işitme yetersizliği olan bireyler için en az kısıtlayıcı ortam çeşitlenmektedir.</a:t>
            </a:r>
          </a:p>
          <a:p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4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476672"/>
            <a:ext cx="8136904" cy="720080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İŞİTME YETERSİZLİĞİ OLAN ÖĞRENCİLERİN EĞİTİMİ</a:t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İletişim Yöntemleri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5" name="Diyagram 3"/>
          <p:cNvGraphicFramePr/>
          <p:nvPr>
            <p:extLst>
              <p:ext uri="{D42A27DB-BD31-4B8C-83A1-F6EECF244321}">
                <p14:modId xmlns:p14="http://schemas.microsoft.com/office/powerpoint/2010/main" val="2818976669"/>
              </p:ext>
            </p:extLst>
          </p:nvPr>
        </p:nvGraphicFramePr>
        <p:xfrm>
          <a:off x="-612576" y="836712"/>
          <a:ext cx="9756576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94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476672"/>
            <a:ext cx="8136904" cy="720080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İŞİTME YETERSİZLİĞİ OLAN ÖĞRENCİLERİN EĞİTİMİ</a:t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1. Sözel İletişim Yöntemi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5 İçerik Yer Tutucusu"/>
          <p:cNvSpPr>
            <a:spLocks noGrp="1"/>
          </p:cNvSpPr>
          <p:nvPr>
            <p:ph idx="1"/>
          </p:nvPr>
        </p:nvSpPr>
        <p:spPr>
          <a:xfrm>
            <a:off x="611560" y="1700808"/>
            <a:ext cx="4752528" cy="3693319"/>
          </a:xfrm>
        </p:spPr>
        <p:txBody>
          <a:bodyPr/>
          <a:lstStyle/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Bu yaklaşım dili güzel kullanmayı öğretir ve çocukları konuşmaya karşı cesaretlendirir.</a:t>
            </a:r>
          </a:p>
          <a:p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Bu yöntem iki öğretim formatını içerir:</a:t>
            </a:r>
          </a:p>
          <a:p>
            <a:r>
              <a:rPr lang="tr-TR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İşitsel sözel format, 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erken teşhis ve işitme cihazıyla seslerin yükseltimi</a:t>
            </a:r>
          </a:p>
          <a:p>
            <a:r>
              <a:rPr lang="tr-TR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Sözel/işitsel format, 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sözel dili geliştirmek için işitme cihazının kullanılmamasını vurgular.</a:t>
            </a:r>
            <a:endParaRPr lang="tr-TR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2294" name="Picture 6" descr="C:\Users\Gizo\AppData\Local\Microsoft\Windows\Temporary Internet Files\Content.IE5\OAQY4NKC\MC900433934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988840"/>
            <a:ext cx="2736304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94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476672"/>
            <a:ext cx="8136904" cy="720080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İŞİTME YETERSİZLİĞİ OLAN ÖĞRENCİLERİN EĞİTİMİ</a:t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2. İşaret Dili ile İletişim Yöntemi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5 İçerik Yer Tutucusu"/>
          <p:cNvSpPr>
            <a:spLocks noGrp="1"/>
          </p:cNvSpPr>
          <p:nvPr>
            <p:ph idx="1"/>
          </p:nvPr>
        </p:nvSpPr>
        <p:spPr>
          <a:xfrm>
            <a:off x="611560" y="1700808"/>
            <a:ext cx="4752528" cy="4924425"/>
          </a:xfrm>
        </p:spPr>
        <p:txBody>
          <a:bodyPr/>
          <a:lstStyle/>
          <a:p>
            <a:r>
              <a:rPr lang="tr-TR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İşaret dili, 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harflerden daha çok hem sözcükleri hem de kavramları ifade etmek için mimik, beden ve ellerin bileşimi kullanır.</a:t>
            </a:r>
          </a:p>
          <a:p>
            <a:endParaRPr lang="tr-TR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Parmak hecelemesi; 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alfabedeki harflerin elle sunumunda kullanılır.</a:t>
            </a:r>
          </a:p>
          <a:p>
            <a:endParaRPr lang="tr-TR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Amerikan işaret dili (ASL); 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Kuzey Amerika’da işitme yetersizliği olan yetişkinler arasında kullanılan dildir.</a:t>
            </a:r>
          </a:p>
          <a:p>
            <a:endParaRPr lang="tr-TR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İngiliz işaret dili; 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İngiliz dilinin görsel sunumuna göre dizayn edilmiş dildir.</a:t>
            </a:r>
            <a:endParaRPr lang="tr-TR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3317" name="Picture 5" descr="C:\Users\Gizo\AppData\Local\Microsoft\Windows\Temporary Internet Files\Content.IE5\OAQY4NKC\MC900089084[2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772816"/>
            <a:ext cx="2631986" cy="32451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94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476672"/>
            <a:ext cx="8136904" cy="720080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İŞİTME YETERSİZLİĞİ OLAN ÖĞRENCİLERİN EĞİTİMİ</a:t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 Tüm ve Eş Zamanlı İletişim Yöntemi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5 İçerik Yer Tutucusu"/>
          <p:cNvSpPr>
            <a:spLocks noGrp="1"/>
          </p:cNvSpPr>
          <p:nvPr>
            <p:ph idx="1"/>
          </p:nvPr>
        </p:nvSpPr>
        <p:spPr>
          <a:xfrm>
            <a:off x="611560" y="1700808"/>
            <a:ext cx="8064896" cy="1512168"/>
          </a:xfrm>
        </p:spPr>
        <p:txBody>
          <a:bodyPr/>
          <a:lstStyle/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Sözel iletişim ve işaret dili bileşimi olan bu yöntem tüm iletişim yaklaşımı olarak adlandırılmaktadır.</a:t>
            </a:r>
          </a:p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Bu yaklaşım kalıcı işitme için destek sağlama, konuşma ve işaret dilinin her ikisini kullanarak eş zamanlı iletişimin içerir.</a:t>
            </a:r>
          </a:p>
          <a:p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5" name="4 Diyagram"/>
          <p:cNvGraphicFramePr/>
          <p:nvPr/>
        </p:nvGraphicFramePr>
        <p:xfrm>
          <a:off x="467544" y="1961456"/>
          <a:ext cx="820891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94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476672"/>
            <a:ext cx="8136904" cy="720080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İŞİTME YETERSİZLİĞİ OLAN ÖĞRENCİLERİN EĞİTİMİ</a:t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4. İki Dil/İki Kültür Yöntemi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5 İçerik Yer Tutucusu"/>
          <p:cNvSpPr>
            <a:spLocks noGrp="1"/>
          </p:cNvSpPr>
          <p:nvPr>
            <p:ph idx="1"/>
          </p:nvPr>
        </p:nvSpPr>
        <p:spPr>
          <a:xfrm>
            <a:off x="611560" y="1700808"/>
            <a:ext cx="8064896" cy="4031873"/>
          </a:xfrm>
        </p:spPr>
        <p:txBody>
          <a:bodyPr/>
          <a:lstStyle/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Bu yöntem işitme yetersizliği olan öğrencilerin hem işitemeyen, hem de işiten ebeveynlerini ilgilendiren iletişim yöntemidir.</a:t>
            </a:r>
          </a:p>
          <a:p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Öğrencilerin işiten ebeveynlerinin kültürünü ve işitemeyen ebeveynlerin kültürünün her ikisini de işaret dili ve anadil olarak 2 dilde de geliştirmeyi amaçlar.</a:t>
            </a:r>
          </a:p>
          <a:p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İşaret dilini ilk, yazma ve konuşma dilini ikinci dil olarak öğrenen çocukların işitme yetersizliği olmayan akranlarının başarılarına yaklaştıkları görülmektedir.</a:t>
            </a:r>
          </a:p>
          <a:p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4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476672"/>
            <a:ext cx="8136904" cy="720080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İLETİŞİM KURMAYA YARDIMCI TEKNOLOJİK ARAÇLAR</a:t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6" name="Diyagram 8"/>
          <p:cNvGraphicFramePr/>
          <p:nvPr>
            <p:extLst>
              <p:ext uri="{D42A27DB-BD31-4B8C-83A1-F6EECF244321}">
                <p14:modId xmlns:p14="http://schemas.microsoft.com/office/powerpoint/2010/main" val="343940066"/>
              </p:ext>
            </p:extLst>
          </p:nvPr>
        </p:nvGraphicFramePr>
        <p:xfrm>
          <a:off x="0" y="980728"/>
          <a:ext cx="914400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94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476672"/>
            <a:ext cx="8136904" cy="720080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İLETİŞİM KURMAYA YARDIMCI TEKNOLOJİK ARAÇLAR</a:t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Yardımcı Dinleme Cihazları</a:t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5 İçerik Yer Tutucusu"/>
          <p:cNvSpPr>
            <a:spLocks noGrp="1"/>
          </p:cNvSpPr>
          <p:nvPr>
            <p:ph idx="1"/>
          </p:nvPr>
        </p:nvSpPr>
        <p:spPr>
          <a:xfrm>
            <a:off x="611560" y="1700808"/>
            <a:ext cx="8064896" cy="3262432"/>
          </a:xfrm>
        </p:spPr>
        <p:txBody>
          <a:bodyPr/>
          <a:lstStyle/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İşitme cihazları,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koklea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implant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ve FM telsiz sistemi yardımcı dinleme cihazlarıdır.</a:t>
            </a:r>
          </a:p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Dört çeşit işitme cihazı vardır:</a:t>
            </a:r>
          </a:p>
          <a:p>
            <a:pPr>
              <a:buNone/>
            </a:pPr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Kulak arkası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Kulak içi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Kanal içi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Tamamen kanalda (Smith, 2007).</a:t>
            </a:r>
          </a:p>
          <a:p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4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476672"/>
            <a:ext cx="8136904" cy="720080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İLETİŞİM KURMAYA YARDIMCI TEKNOLOJİK ARAÇLAR</a:t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Telekomünikasyon Cihazları</a:t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5 İçerik Yer Tutucusu"/>
          <p:cNvSpPr>
            <a:spLocks noGrp="1"/>
          </p:cNvSpPr>
          <p:nvPr>
            <p:ph idx="1"/>
          </p:nvPr>
        </p:nvSpPr>
        <p:spPr>
          <a:xfrm>
            <a:off x="611560" y="1700808"/>
            <a:ext cx="5616624" cy="3960440"/>
          </a:xfrm>
        </p:spPr>
        <p:txBody>
          <a:bodyPr/>
          <a:lstStyle/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Altyazılar (TV görüntülerinde yer alan altyazılar)</a:t>
            </a:r>
          </a:p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Metin telefon (Telefon görüşmesini yazılı sağlayan araç)</a:t>
            </a:r>
          </a:p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Telekomünikasyon aktarma servisi (Metin mesajlarını ses mesajlarına çeviren yönlendirme merkezi)</a:t>
            </a:r>
          </a:p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Ses taşıyıcı (hem sesi hem metni aktarabilen telefon)</a:t>
            </a:r>
          </a:p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Kişisel veri yardımları (e-mail, network, yazılı mesaj gönderme)</a:t>
            </a:r>
          </a:p>
          <a:p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4338" name="Picture 2" descr="C:\Users\Gizo\AppData\Local\Microsoft\Windows\Temporary Internet Files\Content.IE5\OAQY4NKC\MC90043243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1" y="1772816"/>
            <a:ext cx="2615563" cy="2232248"/>
          </a:xfrm>
          <a:prstGeom prst="rect">
            <a:avLst/>
          </a:prstGeom>
          <a:noFill/>
        </p:spPr>
      </p:pic>
      <p:pic>
        <p:nvPicPr>
          <p:cNvPr id="14340" name="Picture 4" descr="C:\Users\Gizo\AppData\Local\Microsoft\Windows\Temporary Internet Files\Content.IE5\81U0JO9F\MC90041262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437112"/>
            <a:ext cx="2893447" cy="17497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94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692696"/>
            <a:ext cx="8136904" cy="720080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İLETİŞİM KURMAYA YARDIMCI TEKNOLOJİK ARAÇLAR</a:t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Konuşmayı-Metne Çeviren Cihazlar</a:t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5 İçerik Yer Tutucusu"/>
          <p:cNvSpPr>
            <a:spLocks noGrp="1"/>
          </p:cNvSpPr>
          <p:nvPr>
            <p:ph idx="1"/>
          </p:nvPr>
        </p:nvSpPr>
        <p:spPr>
          <a:xfrm>
            <a:off x="971600" y="2276872"/>
            <a:ext cx="6912768" cy="2800767"/>
          </a:xfrm>
        </p:spPr>
        <p:txBody>
          <a:bodyPr/>
          <a:lstStyle/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Anında altyazı</a:t>
            </a:r>
          </a:p>
          <a:p>
            <a:pPr>
              <a:buNone/>
            </a:pPr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 </a:t>
            </a:r>
            <a:r>
              <a:rPr lang="tr-TR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Print</a:t>
            </a:r>
            <a:r>
              <a:rPr lang="tr-TR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; 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bilgisayarda kullanılır. Konuşmayı dinler ve yazıya döker.</a:t>
            </a:r>
          </a:p>
          <a:p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Otomatik konuşma tanıma; 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bilgisayarın otomatik olarak %3-4 den az hatayla dakikada 160 kelime hızında metni çevirmesini sağlar.</a:t>
            </a:r>
          </a:p>
          <a:p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4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620688"/>
            <a:ext cx="8136904" cy="576064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İŞİTME SÜRECİ</a:t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5 İçerik Yer Tutucusu"/>
          <p:cNvSpPr>
            <a:spLocks noGrp="1"/>
          </p:cNvSpPr>
          <p:nvPr>
            <p:ph idx="1"/>
          </p:nvPr>
        </p:nvSpPr>
        <p:spPr>
          <a:xfrm>
            <a:off x="467544" y="1916832"/>
            <a:ext cx="5328592" cy="2062103"/>
          </a:xfrm>
        </p:spPr>
        <p:txBody>
          <a:bodyPr/>
          <a:lstStyle/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İşitme seslerin neyi içerdiği, kulağımıza hangi şiddette geldiği, kafamızda nasıl bir şablon oluştuğu ile ilgidir.</a:t>
            </a:r>
          </a:p>
          <a:p>
            <a:endParaRPr lang="tr-TR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Nasıl işittiğimizi öğrenmek için öncelikle dış kulak, orta kulak ve iç kulak hakkında bilgi sahibi olmamız gerekir.</a:t>
            </a:r>
          </a:p>
        </p:txBody>
      </p:sp>
      <p:pic>
        <p:nvPicPr>
          <p:cNvPr id="2050" name="Picture 2" descr="C:\Users\Gizo\AppData\Local\Microsoft\Windows\Temporary Internet Files\Content.IE5\GVMPJVOL\MC90028128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700808"/>
            <a:ext cx="2140713" cy="3168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94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692696"/>
            <a:ext cx="8136904" cy="720080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ETKİLİ ÖĞRETİMSEL STRATEJİLERİ KULLANMA</a:t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Erken Çocukluk Dönemi Öğrencileri</a:t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5 İçerik Yer Tutucusu"/>
          <p:cNvSpPr>
            <a:spLocks noGrp="1"/>
          </p:cNvSpPr>
          <p:nvPr>
            <p:ph idx="1"/>
          </p:nvPr>
        </p:nvSpPr>
        <p:spPr>
          <a:xfrm>
            <a:off x="2987824" y="1988840"/>
            <a:ext cx="5904656" cy="4536504"/>
          </a:xfrm>
        </p:spPr>
        <p:txBody>
          <a:bodyPr/>
          <a:lstStyle/>
          <a:p>
            <a:r>
              <a:rPr lang="tr-TR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Erken müdahale; 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erken çocukluk hizmetleri bebekte işitme kaybı tanılanır tanılanmaz hemen başlar. Erken müdahalenin amaçları:</a:t>
            </a:r>
          </a:p>
          <a:p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Ailelerin işitme kaybını anlamalarına yardım etmek, ailelerin kendilerine güvenlerine artırmak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İşitme yetersizliği olan bir bebeğe iletişim kurmasına, işitme kalıntısını kullanmasına yardım etmek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Tamamen aile üyelerinin sorumluluğunda olan bebeğe yardım etmek</a:t>
            </a:r>
          </a:p>
        </p:txBody>
      </p:sp>
      <p:pic>
        <p:nvPicPr>
          <p:cNvPr id="15367" name="Picture 7" descr="C:\Users\Gizo\AppData\Local\Microsoft\Windows\Temporary Internet Files\Content.IE5\GVMPJVOL\MC90041047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060848"/>
            <a:ext cx="1981200" cy="34433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94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692696"/>
            <a:ext cx="8136904" cy="720080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ETKİLİ ÖĞRETİMSEL STRATEJİLERİ KULLANMA</a:t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Erken Çocukluk Dönemi Öğrencileri</a:t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5 İçerik Yer Tutucusu"/>
          <p:cNvSpPr>
            <a:spLocks noGrp="1"/>
          </p:cNvSpPr>
          <p:nvPr>
            <p:ph idx="1"/>
          </p:nvPr>
        </p:nvSpPr>
        <p:spPr>
          <a:xfrm>
            <a:off x="4355976" y="2204864"/>
            <a:ext cx="4392488" cy="2952328"/>
          </a:xfrm>
        </p:spPr>
        <p:txBody>
          <a:bodyPr/>
          <a:lstStyle/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Çocuğun zengin dil ortamına erken girişi çok önemlidir.</a:t>
            </a:r>
          </a:p>
          <a:p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Nesnelere karşı dikkatini toplama ve sürdürme, yorum yapma ve sınıflandırma ve olayları açıklama çocuğun erken dil, sosyal ve bilişsel gelişiminin önemli bileşenleridir.</a:t>
            </a:r>
          </a:p>
          <a:p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6389" name="Picture 5" descr="C:\Users\Gizo\AppData\Local\Microsoft\Windows\Temporary Internet Files\Content.IE5\81U0JO9F\MP90043879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3024336" cy="45365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9694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692696"/>
            <a:ext cx="8136904" cy="720080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ETKİLİ ÖĞRETİMSEL STRATEJİLERİ KULLANMA</a:t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İlköğretim Öğrencileri</a:t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6" name="Diyagram 1"/>
          <p:cNvGraphicFramePr/>
          <p:nvPr>
            <p:extLst>
              <p:ext uri="{D42A27DB-BD31-4B8C-83A1-F6EECF244321}">
                <p14:modId xmlns:p14="http://schemas.microsoft.com/office/powerpoint/2010/main" val="3037238810"/>
              </p:ext>
            </p:extLst>
          </p:nvPr>
        </p:nvGraphicFramePr>
        <p:xfrm>
          <a:off x="1331640" y="1772816"/>
          <a:ext cx="676875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94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692696"/>
            <a:ext cx="8136904" cy="720080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ETKİLİ ÖĞRETİMSEL STRATEJİLERİ KULLANMA</a:t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Orta Öğretim ve Geçiş Öğrencileri</a:t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4" name="3 Diyagram"/>
          <p:cNvGraphicFramePr/>
          <p:nvPr/>
        </p:nvGraphicFramePr>
        <p:xfrm>
          <a:off x="323528" y="1700808"/>
          <a:ext cx="770485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94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692696"/>
            <a:ext cx="8136904" cy="720080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ETKİLİ ÖĞRETİMSEL STRATEJİLERİ KULLANMA</a:t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Sınıf Ortamının Düzenlenmesi</a:t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5" name="Diyagram 1"/>
          <p:cNvGraphicFramePr/>
          <p:nvPr>
            <p:extLst>
              <p:ext uri="{D42A27DB-BD31-4B8C-83A1-F6EECF244321}">
                <p14:modId xmlns:p14="http://schemas.microsoft.com/office/powerpoint/2010/main" val="3037238810"/>
              </p:ext>
            </p:extLst>
          </p:nvPr>
        </p:nvGraphicFramePr>
        <p:xfrm>
          <a:off x="1043608" y="1772816"/>
          <a:ext cx="727280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94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692696"/>
            <a:ext cx="8136904" cy="720080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İŞİTME YETERSİZLİĞİ OLAN ÖĞRENCİLER İÇİN TAVSİYE EDİLEN EĞİTSEL UYGULAMALAR</a:t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8" name="Diyagram 6"/>
          <p:cNvGraphicFramePr/>
          <p:nvPr>
            <p:extLst>
              <p:ext uri="{D42A27DB-BD31-4B8C-83A1-F6EECF244321}">
                <p14:modId xmlns:p14="http://schemas.microsoft.com/office/powerpoint/2010/main" val="929883945"/>
              </p:ext>
            </p:extLst>
          </p:nvPr>
        </p:nvGraphicFramePr>
        <p:xfrm>
          <a:off x="539552" y="1844824"/>
          <a:ext cx="8136904" cy="426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94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692696"/>
            <a:ext cx="8136904" cy="720080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İŞİTME YETERSİZLİĞİ OLAN ÖĞRENCİLER İÇİN TAVSİYE EDİLEN EĞİTSEL UYGULAMALAR</a:t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5 İçerik Yer Tutucusu"/>
          <p:cNvSpPr>
            <a:spLocks noGrp="1"/>
          </p:cNvSpPr>
          <p:nvPr>
            <p:ph idx="1"/>
          </p:nvPr>
        </p:nvSpPr>
        <p:spPr>
          <a:xfrm>
            <a:off x="611560" y="1916832"/>
            <a:ext cx="4320480" cy="4154984"/>
          </a:xfrm>
        </p:spPr>
        <p:txBody>
          <a:bodyPr/>
          <a:lstStyle/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Öğretimlerde bol miktarda görseller kullanın.</a:t>
            </a:r>
          </a:p>
          <a:p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Sözcük bilgisi içeren etkinlikler düzenleyin.</a:t>
            </a:r>
          </a:p>
          <a:p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Taklit etme çalışın.</a:t>
            </a:r>
          </a:p>
          <a:p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Öğrenme aşamalarını soyuttan somuta desenleyin.</a:t>
            </a:r>
          </a:p>
          <a:p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5" name="5 İçerik Yer Tutucusu"/>
          <p:cNvSpPr txBox="1">
            <a:spLocks/>
          </p:cNvSpPr>
          <p:nvPr/>
        </p:nvSpPr>
        <p:spPr>
          <a:xfrm>
            <a:off x="5580112" y="2420888"/>
            <a:ext cx="3312368" cy="2308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6875" marR="0" lvl="0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Kartlar, grafikler, haritalar</a:t>
            </a:r>
          </a:p>
          <a:p>
            <a:pPr marL="396875" marR="0" lvl="0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+mn-ea"/>
                <a:cs typeface="+mn-cs"/>
              </a:rPr>
              <a:t>Fotoğraflar</a:t>
            </a:r>
          </a:p>
          <a:p>
            <a:pPr marL="396875" marR="0" lvl="0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Modeller, objeler</a:t>
            </a:r>
          </a:p>
          <a:p>
            <a:pPr marL="396875" marR="0" lvl="0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+mn-ea"/>
                <a:cs typeface="+mn-cs"/>
              </a:rPr>
              <a:t>Somut materyaller</a:t>
            </a:r>
          </a:p>
          <a:p>
            <a:pPr marL="396875" marR="0" lvl="0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Doğrudan deneyimler</a:t>
            </a:r>
            <a:endParaRPr kumimoji="0" lang="tr-T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396875" marR="0" lvl="0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tr-T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396875" marR="0" lvl="0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tr-T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7" name="6 Yukarı Aşağı Ok"/>
          <p:cNvSpPr/>
          <p:nvPr/>
        </p:nvSpPr>
        <p:spPr bwMode="auto">
          <a:xfrm>
            <a:off x="5076056" y="2132856"/>
            <a:ext cx="484632" cy="2664296"/>
          </a:xfrm>
          <a:prstGeom prst="upDown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tr-T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5364088" y="1772816"/>
            <a:ext cx="978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SOYUT</a:t>
            </a:r>
            <a:endPara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5364088" y="4797152"/>
            <a:ext cx="1047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SOMUT</a:t>
            </a:r>
            <a:endPara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4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620688"/>
            <a:ext cx="8136904" cy="576064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İŞİTME SÜRECİ</a:t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7" name="5 İçerik Yer Tutucusu"/>
          <p:cNvSpPr>
            <a:spLocks noGrp="1"/>
          </p:cNvSpPr>
          <p:nvPr>
            <p:ph idx="1"/>
          </p:nvPr>
        </p:nvSpPr>
        <p:spPr>
          <a:xfrm>
            <a:off x="827584" y="4797152"/>
            <a:ext cx="7704856" cy="276999"/>
          </a:xfrm>
        </p:spPr>
        <p:txBody>
          <a:bodyPr/>
          <a:lstStyle/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Kulak 3 ana bölümden oluşur. Dış kulak, orta kulak ve iç kulak.</a:t>
            </a:r>
          </a:p>
        </p:txBody>
      </p:sp>
      <p:pic>
        <p:nvPicPr>
          <p:cNvPr id="3075" name="Picture 3" descr="C:\Users\Gizo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4751" y="1268758"/>
            <a:ext cx="5769537" cy="33024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94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476672"/>
            <a:ext cx="8136904" cy="864096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İŞİTME SÜRECİ</a:t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Dış Kulak</a:t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7" name="5 İçerik Yer Tutucusu"/>
          <p:cNvSpPr>
            <a:spLocks noGrp="1"/>
          </p:cNvSpPr>
          <p:nvPr>
            <p:ph idx="1"/>
          </p:nvPr>
        </p:nvSpPr>
        <p:spPr>
          <a:xfrm>
            <a:off x="323528" y="1916832"/>
            <a:ext cx="4248472" cy="2462213"/>
          </a:xfrm>
        </p:spPr>
        <p:txBody>
          <a:bodyPr/>
          <a:lstStyle/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Dış kulak; kulak kepçesi ve işitme kanalından oluşur.</a:t>
            </a:r>
          </a:p>
          <a:p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Kulak kepçesi ses dalgalarını toplar ve işitme kanalına yöneltir.</a:t>
            </a:r>
          </a:p>
          <a:p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Basınç değişikliği ile kulak zarı titrer ve orta kulağı aktarılır.</a:t>
            </a:r>
          </a:p>
        </p:txBody>
      </p:sp>
      <p:pic>
        <p:nvPicPr>
          <p:cNvPr id="4098" name="Picture 2" descr="C:\Users\Gizo\Desktop\kulak-anatomis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844824"/>
            <a:ext cx="3686175" cy="2943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94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8136904" cy="864096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İŞİTME SÜRECİ</a:t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Orta Kulak</a:t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7" name="5 İçerik Yer Tutucusu"/>
          <p:cNvSpPr>
            <a:spLocks noGrp="1"/>
          </p:cNvSpPr>
          <p:nvPr>
            <p:ph idx="1"/>
          </p:nvPr>
        </p:nvSpPr>
        <p:spPr>
          <a:xfrm>
            <a:off x="467544" y="4797152"/>
            <a:ext cx="8208912" cy="1846659"/>
          </a:xfrm>
        </p:spPr>
        <p:txBody>
          <a:bodyPr/>
          <a:lstStyle/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Orta kulak, esnek bir yapıya sahip olan kulak zarının arkasında kalan hava dolu bir alandır.</a:t>
            </a:r>
          </a:p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Çekiç, örs ve üzengi adlı üç küçük kemiğin arkasında bulunur.</a:t>
            </a:r>
          </a:p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Östaki borusu da buradadır. Kulaktaki hava basıncını dengeler.</a:t>
            </a:r>
          </a:p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Kulak zarındaki titreşim küçük kemiklere taşınır, sesler hava boşluğuna gelir.</a:t>
            </a:r>
          </a:p>
        </p:txBody>
      </p:sp>
      <p:pic>
        <p:nvPicPr>
          <p:cNvPr id="5122" name="Picture 2" descr="C:\Users\Gizo\Desktop\kul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96752"/>
            <a:ext cx="5976664" cy="34099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94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8136904" cy="864096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İŞİTME SÜRECİ</a:t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İç Kulak</a:t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7" name="5 İçerik Yer Tutucusu"/>
          <p:cNvSpPr>
            <a:spLocks noGrp="1"/>
          </p:cNvSpPr>
          <p:nvPr>
            <p:ph idx="1"/>
          </p:nvPr>
        </p:nvSpPr>
        <p:spPr>
          <a:xfrm>
            <a:off x="395536" y="5085184"/>
            <a:ext cx="8208912" cy="1508105"/>
          </a:xfrm>
        </p:spPr>
        <p:txBody>
          <a:bodyPr/>
          <a:lstStyle/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İç kulak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koklea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(salyangoz) ve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vestibüler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sistem olmak üzere iki bölümden oluşur.</a:t>
            </a:r>
          </a:p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Kulak içindeki akışkan sıvı ses dalgalarıyla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koklea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içinden sinir hücrelerine doğru iletilir.</a:t>
            </a:r>
          </a:p>
          <a:p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Vestibüler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sistem, işitsel denge organıdır, dengeden sorumludur.</a:t>
            </a:r>
          </a:p>
        </p:txBody>
      </p:sp>
      <p:pic>
        <p:nvPicPr>
          <p:cNvPr id="6146" name="Picture 2" descr="C:\Users\Gizo\Desktop\1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196752"/>
            <a:ext cx="6048672" cy="3735236"/>
          </a:xfrm>
          <a:prstGeom prst="rect">
            <a:avLst/>
          </a:prstGeom>
          <a:noFill/>
        </p:spPr>
      </p:pic>
      <p:sp>
        <p:nvSpPr>
          <p:cNvPr id="8" name="5 İçerik Yer Tutucusu"/>
          <p:cNvSpPr txBox="1">
            <a:spLocks/>
          </p:cNvSpPr>
          <p:nvPr/>
        </p:nvSpPr>
        <p:spPr>
          <a:xfrm>
            <a:off x="323528" y="2204864"/>
            <a:ext cx="1728192" cy="954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6875" marR="0" lvl="0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A: Dış Kulak</a:t>
            </a:r>
          </a:p>
          <a:p>
            <a:pPr marL="396875" marR="0" lvl="0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+mn-ea"/>
                <a:cs typeface="+mn-cs"/>
              </a:rPr>
              <a:t>B:</a:t>
            </a:r>
            <a:r>
              <a:rPr kumimoji="0" lang="tr-T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+mn-ea"/>
                <a:cs typeface="+mn-cs"/>
              </a:rPr>
              <a:t> Orta Kulak</a:t>
            </a:r>
          </a:p>
          <a:p>
            <a:pPr marL="396875" marR="0" lvl="0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r-TR" sz="20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C: İç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Kulak</a:t>
            </a:r>
            <a:endParaRPr kumimoji="0" lang="tr-T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94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8136904" cy="576064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İŞİTME SÜRECİ</a:t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7" name="5 İçerik Yer Tutucusu"/>
          <p:cNvSpPr>
            <a:spLocks noGrp="1"/>
          </p:cNvSpPr>
          <p:nvPr>
            <p:ph idx="1"/>
          </p:nvPr>
        </p:nvSpPr>
        <p:spPr>
          <a:xfrm>
            <a:off x="467544" y="1196752"/>
            <a:ext cx="8208912" cy="1169551"/>
          </a:xfrm>
        </p:spPr>
        <p:txBody>
          <a:bodyPr/>
          <a:lstStyle/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İşitme mekanizmasının dış ve orta kulaktan oluşan oval pencereye kadar  bölümü; </a:t>
            </a:r>
            <a:r>
              <a:rPr lang="tr-TR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iletim yolları</a:t>
            </a:r>
          </a:p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İç kulak,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koklea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ve beyindeki merkeze kadar olan işitme siniri dahil bölümü ise; </a:t>
            </a:r>
            <a:r>
              <a:rPr lang="tr-TR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duyu-sinirsel yollar</a:t>
            </a:r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6" name="Picture 3" descr="C:\Users\Gizo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765170"/>
            <a:ext cx="6048672" cy="34622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94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286756">
  <a:themeElements>
    <a:clrScheme name="Kaynak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08C7770B-9AC2-4E2C-AC38-82F926C1BE1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AF3C500-29BE-4486-928B-49C3B40E00E9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3932</TotalTime>
  <Words>1837</Words>
  <Application>Microsoft Office PowerPoint</Application>
  <PresentationFormat>Ekran Gösterisi (4:3)</PresentationFormat>
  <Paragraphs>281</Paragraphs>
  <Slides>46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46</vt:i4>
      </vt:variant>
    </vt:vector>
  </HeadingPairs>
  <TitlesOfParts>
    <vt:vector size="55" baseType="lpstr">
      <vt:lpstr>Arial</vt:lpstr>
      <vt:lpstr>Calibri</vt:lpstr>
      <vt:lpstr>Cambria</vt:lpstr>
      <vt:lpstr>Courier New</vt:lpstr>
      <vt:lpstr>Segoe</vt:lpstr>
      <vt:lpstr>Times New Roman</vt:lpstr>
      <vt:lpstr>Wingdings</vt:lpstr>
      <vt:lpstr>TS010286756</vt:lpstr>
      <vt:lpstr>White with Courier font for code slides</vt:lpstr>
      <vt:lpstr>PowerPoint Sunusu</vt:lpstr>
      <vt:lpstr>Özel Eğitime Gereksinimi Olan Öğrenciler ve  ÖZEL EĞİTİM</vt:lpstr>
      <vt:lpstr>İŞİTME KAYBI TANIMI </vt:lpstr>
      <vt:lpstr>İŞİTME SÜRECİ </vt:lpstr>
      <vt:lpstr>İŞİTME SÜRECİ </vt:lpstr>
      <vt:lpstr>İŞİTME SÜRECİ Dış Kulak </vt:lpstr>
      <vt:lpstr>İŞİTME SÜRECİ Orta Kulak </vt:lpstr>
      <vt:lpstr>İŞİTME SÜRECİ İç Kulak </vt:lpstr>
      <vt:lpstr>İŞİTME SÜRECİ  </vt:lpstr>
      <vt:lpstr>İŞİTME KAYBI TİPLERİ  </vt:lpstr>
      <vt:lpstr>İŞİTME KAYBININ DERECELERİ  </vt:lpstr>
      <vt:lpstr>YAYGINLIK  </vt:lpstr>
      <vt:lpstr>İŞİTMEZLİK NEDENLERİ  </vt:lpstr>
      <vt:lpstr>İŞİTMEZLİK NEDENLERİ Kalıtımsal Nedenler  </vt:lpstr>
      <vt:lpstr>İŞİTMEZLİK NEDENLERİ Doğum Öncesi Nedenler  </vt:lpstr>
      <vt:lpstr>İŞİTMEZLİK NEDENLERİ Doğum Sonrası Nedenler  </vt:lpstr>
      <vt:lpstr>İŞİTMEZLİK NEDENLERİ Konuşma Sonrası Nedenler  </vt:lpstr>
      <vt:lpstr>İŞİTME YETERSİZLİĞİ OLAN ÖĞRENCİLERİN ÖZELLİKLERİ Konuşma ve Dil Özellikleri  </vt:lpstr>
      <vt:lpstr>İŞİTME YETERSİZLİĞİ OLAN ÖĞRENCİLERİN ÖZELLİKLERİ Akademik Başarı  </vt:lpstr>
      <vt:lpstr>İŞİTME YETERSİZLİĞİ OLAN ÖĞRENCİLERİN ÖZELLİKLERİ Sosyal ve Duygusal Gelişim  </vt:lpstr>
      <vt:lpstr>İŞİTME YETERSİZLİĞİ OLAN ÇOCUKLARIN DEĞERLENDİRİLMESİ Erken Tanılama   </vt:lpstr>
      <vt:lpstr>İŞİTME YETERSİZLİĞİ OLAN ÇOCUKLARIN DEĞERLENDİRİLMESİ İşitmenin Değerlendirilmesi   </vt:lpstr>
      <vt:lpstr>İŞİTME YETERSİZLİĞİ OLAN ÇOCUKLARIN DEĞERLENDİRİLMESİ   Kemik İletim Testi   </vt:lpstr>
      <vt:lpstr>İŞİTME YETERSİZLİĞİ OLAN ÇOCUKLARIN DEĞERLENDİRİLMESİ Diğer İşitme Testleri   </vt:lpstr>
      <vt:lpstr>İŞİTME YETERSİZLİĞİ OLAN ÇOCUKLARIN DEĞERLENDİRİLMESİ  Eğitsel Değerlendirme   </vt:lpstr>
      <vt:lpstr>İŞİTME YETERSİZLİĞİ OLAN ÇOCUKLARIN DEĞERLENDİRİLMESİ  Dil ve İletişimin Değerlendirilmesi   </vt:lpstr>
      <vt:lpstr>İŞİTME YETERSİZLİĞİ OLAN ÇOCUKLARIN DEĞERLENDİRİLMESİ  Zekanın Değerlendirilmesi   </vt:lpstr>
      <vt:lpstr>İŞİTME YETERSİZLİĞİ OLAN ÇOCUKLARIN DEĞERLENDİRİLMESİ  Başarının Değerlendirilmesi   </vt:lpstr>
      <vt:lpstr>İŞİTME YETERSİZLİĞİ OLAN ÖĞRENCİLERİN EĞİTİMİ Ortamsal Düzenlemeler</vt:lpstr>
      <vt:lpstr>İŞİTME YETERSİZLİĞİ OLAN ÖĞRENCİLERİN EĞİTİMİ En Az Kısıtlayıcı Ortam</vt:lpstr>
      <vt:lpstr>İŞİTME YETERSİZLİĞİ OLAN ÖĞRENCİLERİN EĞİTİMİ İletişim Yöntemleri</vt:lpstr>
      <vt:lpstr>İŞİTME YETERSİZLİĞİ OLAN ÖĞRENCİLERİN EĞİTİMİ 1. Sözel İletişim Yöntemi</vt:lpstr>
      <vt:lpstr>İŞİTME YETERSİZLİĞİ OLAN ÖĞRENCİLERİN EĞİTİMİ 2. İşaret Dili ile İletişim Yöntemi</vt:lpstr>
      <vt:lpstr>İŞİTME YETERSİZLİĞİ OLAN ÖĞRENCİLERİN EĞİTİMİ 3. Tüm ve Eş Zamanlı İletişim Yöntemi</vt:lpstr>
      <vt:lpstr>İŞİTME YETERSİZLİĞİ OLAN ÖĞRENCİLERİN EĞİTİMİ 4. İki Dil/İki Kültür Yöntemi</vt:lpstr>
      <vt:lpstr>İLETİŞİM KURMAYA YARDIMCI TEKNOLOJİK ARAÇLAR </vt:lpstr>
      <vt:lpstr>İLETİŞİM KURMAYA YARDIMCI TEKNOLOJİK ARAÇLAR Yardımcı Dinleme Cihazları </vt:lpstr>
      <vt:lpstr>İLETİŞİM KURMAYA YARDIMCI TEKNOLOJİK ARAÇLAR Telekomünikasyon Cihazları </vt:lpstr>
      <vt:lpstr>İLETİŞİM KURMAYA YARDIMCI TEKNOLOJİK ARAÇLAR Konuşmayı-Metne Çeviren Cihazlar </vt:lpstr>
      <vt:lpstr>ETKİLİ ÖĞRETİMSEL STRATEJİLERİ KULLANMA Erken Çocukluk Dönemi Öğrencileri </vt:lpstr>
      <vt:lpstr>ETKİLİ ÖĞRETİMSEL STRATEJİLERİ KULLANMA Erken Çocukluk Dönemi Öğrencileri </vt:lpstr>
      <vt:lpstr>ETKİLİ ÖĞRETİMSEL STRATEJİLERİ KULLANMA İlköğretim Öğrencileri </vt:lpstr>
      <vt:lpstr>ETKİLİ ÖĞRETİMSEL STRATEJİLERİ KULLANMA Orta Öğretim ve Geçiş Öğrencileri </vt:lpstr>
      <vt:lpstr>ETKİLİ ÖĞRETİMSEL STRATEJİLERİ KULLANMA Sınıf Ortamının Düzenlenmesi </vt:lpstr>
      <vt:lpstr>İŞİTME YETERSİZLİĞİ OLAN ÖĞRENCİLER İÇİN TAVSİYE EDİLEN EĞİTSEL UYGULAMALAR </vt:lpstr>
      <vt:lpstr>İŞİTME YETERSİZLİĞİ OLAN ÖĞRENCİLER İÇİN TAVSİYE EDİLEN EĞİTSEL UYGULAMALAR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Eğitim Sunusu</dc:title>
  <dc:creator>admin2008</dc:creator>
  <cp:lastModifiedBy>Fujitsu</cp:lastModifiedBy>
  <cp:revision>704</cp:revision>
  <dcterms:created xsi:type="dcterms:W3CDTF">2012-02-28T10:03:47Z</dcterms:created>
  <dcterms:modified xsi:type="dcterms:W3CDTF">2018-03-02T07:00:12Z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TC062561689990</vt:lpwstr>
  </property>
</Properties>
</file>