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30AD4-CB31-429F-BC76-E827F3FB7197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tr-TR"/>
        </a:p>
      </dgm:t>
    </dgm:pt>
    <dgm:pt modelId="{5DC2254D-52DB-4674-8A56-3756D2E461A8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İç Kaynaklı (Kalıtım)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DB57780-884A-4453-8AEE-3661D6672FC9}" type="parTrans" cxnId="{2C68DC68-BE0B-40E8-9FE8-CB616C702046}">
      <dgm:prSet/>
      <dgm:spPr/>
      <dgm:t>
        <a:bodyPr/>
        <a:lstStyle/>
        <a:p>
          <a:endParaRPr lang="tr-TR"/>
        </a:p>
      </dgm:t>
    </dgm:pt>
    <dgm:pt modelId="{BC22B6F4-17F9-4D68-8FC7-37BCB904B381}" type="sibTrans" cxnId="{2C68DC68-BE0B-40E8-9FE8-CB616C702046}">
      <dgm:prSet/>
      <dgm:spPr/>
      <dgm:t>
        <a:bodyPr/>
        <a:lstStyle/>
        <a:p>
          <a:endParaRPr lang="tr-TR"/>
        </a:p>
      </dgm:t>
    </dgm:pt>
    <dgm:pt modelId="{2EBBD117-9536-4986-ACBF-5D6EC7E939B9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Dış Kaynaklı (Beyinde Meydana Gelen İncinme)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610F66-A9F8-4C95-8820-10BC7BE132A4}" type="parTrans" cxnId="{AD554F75-CDFB-4E62-8221-68996AE1A497}">
      <dgm:prSet/>
      <dgm:spPr/>
      <dgm:t>
        <a:bodyPr/>
        <a:lstStyle/>
        <a:p>
          <a:endParaRPr lang="tr-TR"/>
        </a:p>
      </dgm:t>
    </dgm:pt>
    <dgm:pt modelId="{1AB775D0-D280-4CEC-978F-E3E05A48DCBB}" type="sibTrans" cxnId="{AD554F75-CDFB-4E62-8221-68996AE1A497}">
      <dgm:prSet/>
      <dgm:spPr/>
      <dgm:t>
        <a:bodyPr/>
        <a:lstStyle/>
        <a:p>
          <a:endParaRPr lang="tr-TR"/>
        </a:p>
      </dgm:t>
    </dgm:pt>
    <dgm:pt modelId="{C78A0450-74C8-4592-B869-A00FE206921E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Nedenlerine göre sınıflandırma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6CFA850-63E1-4606-99DE-72442C3EE2D2}" type="parTrans" cxnId="{55D1CE67-90B7-43E7-9408-EA90534599DE}">
      <dgm:prSet/>
      <dgm:spPr/>
      <dgm:t>
        <a:bodyPr/>
        <a:lstStyle/>
        <a:p>
          <a:endParaRPr lang="tr-TR"/>
        </a:p>
      </dgm:t>
    </dgm:pt>
    <dgm:pt modelId="{6CFF0B27-0927-4523-A6D2-048985181F88}" type="sibTrans" cxnId="{55D1CE67-90B7-43E7-9408-EA90534599DE}">
      <dgm:prSet/>
      <dgm:spPr/>
      <dgm:t>
        <a:bodyPr/>
        <a:lstStyle/>
        <a:p>
          <a:endParaRPr lang="tr-TR"/>
        </a:p>
      </dgm:t>
    </dgm:pt>
    <dgm:pt modelId="{1DB0B44E-B608-47BA-9B56-BDF0297670D0}" type="pres">
      <dgm:prSet presAssocID="{F7D30AD4-CB31-429F-BC76-E827F3FB719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2AAE854F-CDCB-41C4-B1A8-4402EFC1C1D0}" type="pres">
      <dgm:prSet presAssocID="{5DC2254D-52DB-4674-8A56-3756D2E461A8}" presName="chaos" presStyleCnt="0"/>
      <dgm:spPr/>
    </dgm:pt>
    <dgm:pt modelId="{CEBCE7D9-F0A3-49A3-9381-126996F6F2BE}" type="pres">
      <dgm:prSet presAssocID="{5DC2254D-52DB-4674-8A56-3756D2E461A8}" presName="parTx1" presStyleLbl="revTx" presStyleIdx="0" presStyleCnt="2"/>
      <dgm:spPr/>
      <dgm:t>
        <a:bodyPr/>
        <a:lstStyle/>
        <a:p>
          <a:endParaRPr lang="tr-TR"/>
        </a:p>
      </dgm:t>
    </dgm:pt>
    <dgm:pt modelId="{A0CD9A1D-2628-475A-9CA6-A0D10561F02F}" type="pres">
      <dgm:prSet presAssocID="{5DC2254D-52DB-4674-8A56-3756D2E461A8}" presName="desTx1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631992-32E9-4854-B9CF-78C30EFE05C1}" type="pres">
      <dgm:prSet presAssocID="{5DC2254D-52DB-4674-8A56-3756D2E461A8}" presName="c1" presStyleLbl="node1" presStyleIdx="0" presStyleCnt="19"/>
      <dgm:spPr/>
    </dgm:pt>
    <dgm:pt modelId="{19158C62-C9DE-4904-A577-F49A5C2B2AAC}" type="pres">
      <dgm:prSet presAssocID="{5DC2254D-52DB-4674-8A56-3756D2E461A8}" presName="c2" presStyleLbl="node1" presStyleIdx="1" presStyleCnt="19"/>
      <dgm:spPr/>
    </dgm:pt>
    <dgm:pt modelId="{43C752A7-D4F2-4E41-BDD2-D8E8B40E6B49}" type="pres">
      <dgm:prSet presAssocID="{5DC2254D-52DB-4674-8A56-3756D2E461A8}" presName="c3" presStyleLbl="node1" presStyleIdx="2" presStyleCnt="19"/>
      <dgm:spPr/>
    </dgm:pt>
    <dgm:pt modelId="{6EFD8EE0-545B-44F8-B19B-1A3CC3943BCE}" type="pres">
      <dgm:prSet presAssocID="{5DC2254D-52DB-4674-8A56-3756D2E461A8}" presName="c4" presStyleLbl="node1" presStyleIdx="3" presStyleCnt="19"/>
      <dgm:spPr/>
    </dgm:pt>
    <dgm:pt modelId="{139B12A3-8AF3-4B08-BEE0-675E7B40E1BB}" type="pres">
      <dgm:prSet presAssocID="{5DC2254D-52DB-4674-8A56-3756D2E461A8}" presName="c5" presStyleLbl="node1" presStyleIdx="4" presStyleCnt="19"/>
      <dgm:spPr/>
    </dgm:pt>
    <dgm:pt modelId="{22AAF340-5EB7-4FC1-B99F-401ADCDBE242}" type="pres">
      <dgm:prSet presAssocID="{5DC2254D-52DB-4674-8A56-3756D2E461A8}" presName="c6" presStyleLbl="node1" presStyleIdx="5" presStyleCnt="19"/>
      <dgm:spPr/>
    </dgm:pt>
    <dgm:pt modelId="{4BA9604C-4785-4A7D-A836-54ACB89F2EA0}" type="pres">
      <dgm:prSet presAssocID="{5DC2254D-52DB-4674-8A56-3756D2E461A8}" presName="c7" presStyleLbl="node1" presStyleIdx="6" presStyleCnt="19"/>
      <dgm:spPr/>
    </dgm:pt>
    <dgm:pt modelId="{F4DEFE7B-D519-407D-8627-8BBDC826C1A1}" type="pres">
      <dgm:prSet presAssocID="{5DC2254D-52DB-4674-8A56-3756D2E461A8}" presName="c8" presStyleLbl="node1" presStyleIdx="7" presStyleCnt="19"/>
      <dgm:spPr/>
    </dgm:pt>
    <dgm:pt modelId="{A3893826-BC5D-4646-8AE3-D2804F6FE39A}" type="pres">
      <dgm:prSet presAssocID="{5DC2254D-52DB-4674-8A56-3756D2E461A8}" presName="c9" presStyleLbl="node1" presStyleIdx="8" presStyleCnt="19"/>
      <dgm:spPr/>
    </dgm:pt>
    <dgm:pt modelId="{06819641-FBAF-408C-8B23-6F37D2C7D794}" type="pres">
      <dgm:prSet presAssocID="{5DC2254D-52DB-4674-8A56-3756D2E461A8}" presName="c10" presStyleLbl="node1" presStyleIdx="9" presStyleCnt="19"/>
      <dgm:spPr/>
    </dgm:pt>
    <dgm:pt modelId="{1707A7D0-2957-476B-A612-7849C4B0BD79}" type="pres">
      <dgm:prSet presAssocID="{5DC2254D-52DB-4674-8A56-3756D2E461A8}" presName="c11" presStyleLbl="node1" presStyleIdx="10" presStyleCnt="19"/>
      <dgm:spPr/>
    </dgm:pt>
    <dgm:pt modelId="{F5B6979A-28B3-40F2-A1EA-1DC833B457EB}" type="pres">
      <dgm:prSet presAssocID="{5DC2254D-52DB-4674-8A56-3756D2E461A8}" presName="c12" presStyleLbl="node1" presStyleIdx="11" presStyleCnt="19"/>
      <dgm:spPr/>
    </dgm:pt>
    <dgm:pt modelId="{6398D116-5AFE-43E2-9A69-EF9B6FFD85F0}" type="pres">
      <dgm:prSet presAssocID="{5DC2254D-52DB-4674-8A56-3756D2E461A8}" presName="c13" presStyleLbl="node1" presStyleIdx="12" presStyleCnt="19"/>
      <dgm:spPr/>
    </dgm:pt>
    <dgm:pt modelId="{CBCB8472-6772-4C43-B49E-18786E838BA1}" type="pres">
      <dgm:prSet presAssocID="{5DC2254D-52DB-4674-8A56-3756D2E461A8}" presName="c14" presStyleLbl="node1" presStyleIdx="13" presStyleCnt="19"/>
      <dgm:spPr/>
    </dgm:pt>
    <dgm:pt modelId="{A1373470-F27D-4D14-81CA-82F98A39E560}" type="pres">
      <dgm:prSet presAssocID="{5DC2254D-52DB-4674-8A56-3756D2E461A8}" presName="c15" presStyleLbl="node1" presStyleIdx="14" presStyleCnt="19"/>
      <dgm:spPr/>
    </dgm:pt>
    <dgm:pt modelId="{69D760A3-1F8D-4D21-84F8-813A8A693E32}" type="pres">
      <dgm:prSet presAssocID="{5DC2254D-52DB-4674-8A56-3756D2E461A8}" presName="c16" presStyleLbl="node1" presStyleIdx="15" presStyleCnt="19"/>
      <dgm:spPr/>
    </dgm:pt>
    <dgm:pt modelId="{D5A1789E-F814-4EFC-9F55-BEA754C83076}" type="pres">
      <dgm:prSet presAssocID="{5DC2254D-52DB-4674-8A56-3756D2E461A8}" presName="c17" presStyleLbl="node1" presStyleIdx="16" presStyleCnt="19"/>
      <dgm:spPr/>
    </dgm:pt>
    <dgm:pt modelId="{3D10A75E-31E8-423B-BCA7-C53E4722B670}" type="pres">
      <dgm:prSet presAssocID="{5DC2254D-52DB-4674-8A56-3756D2E461A8}" presName="c18" presStyleLbl="node1" presStyleIdx="17" presStyleCnt="19"/>
      <dgm:spPr/>
    </dgm:pt>
    <dgm:pt modelId="{B28759F5-D81C-4FF3-BE3C-143DDEE0DF37}" type="pres">
      <dgm:prSet presAssocID="{BC22B6F4-17F9-4D68-8FC7-37BCB904B381}" presName="chevronComposite1" presStyleCnt="0"/>
      <dgm:spPr/>
    </dgm:pt>
    <dgm:pt modelId="{50AA7A5A-25DC-49BB-8457-04E49158B88C}" type="pres">
      <dgm:prSet presAssocID="{BC22B6F4-17F9-4D68-8FC7-37BCB904B381}" presName="chevron1" presStyleLbl="sibTrans2D1" presStyleIdx="0" presStyleCnt="2" custLinFactNeighborX="11846" custLinFactNeighborY="42769"/>
      <dgm:spPr/>
    </dgm:pt>
    <dgm:pt modelId="{D2354195-ADBC-4B30-A20E-FEFAE91D7234}" type="pres">
      <dgm:prSet presAssocID="{BC22B6F4-17F9-4D68-8FC7-37BCB904B381}" presName="spChevron1" presStyleCnt="0"/>
      <dgm:spPr/>
    </dgm:pt>
    <dgm:pt modelId="{CB3C6135-D532-4450-A3C0-6523E2404084}" type="pres">
      <dgm:prSet presAssocID="{BC22B6F4-17F9-4D68-8FC7-37BCB904B381}" presName="overlap" presStyleCnt="0"/>
      <dgm:spPr/>
    </dgm:pt>
    <dgm:pt modelId="{EBB17ADF-1DF2-4268-B77B-F161611B0F4C}" type="pres">
      <dgm:prSet presAssocID="{BC22B6F4-17F9-4D68-8FC7-37BCB904B381}" presName="chevronComposite2" presStyleCnt="0"/>
      <dgm:spPr/>
    </dgm:pt>
    <dgm:pt modelId="{F04425C2-DCBC-4395-860E-28C924A5CB94}" type="pres">
      <dgm:prSet presAssocID="{BC22B6F4-17F9-4D68-8FC7-37BCB904B381}" presName="chevron2" presStyleLbl="sibTrans2D1" presStyleIdx="1" presStyleCnt="2" custLinFactNeighborX="9467" custLinFactNeighborY="42769"/>
      <dgm:spPr/>
    </dgm:pt>
    <dgm:pt modelId="{36A332B1-5435-4933-A0E5-A1CFCB7727B8}" type="pres">
      <dgm:prSet presAssocID="{BC22B6F4-17F9-4D68-8FC7-37BCB904B381}" presName="spChevron2" presStyleCnt="0"/>
      <dgm:spPr/>
    </dgm:pt>
    <dgm:pt modelId="{91F10C16-5781-4B9C-B30C-561D302D2E32}" type="pres">
      <dgm:prSet presAssocID="{C78A0450-74C8-4592-B869-A00FE206921E}" presName="last" presStyleCnt="0"/>
      <dgm:spPr/>
    </dgm:pt>
    <dgm:pt modelId="{B7FB40F0-F01A-4069-861A-BEACBF6B8F34}" type="pres">
      <dgm:prSet presAssocID="{C78A0450-74C8-4592-B869-A00FE206921E}" presName="circleTx" presStyleLbl="node1" presStyleIdx="18" presStyleCnt="19" custScaleX="111726" custLinFactNeighborX="12349" custLinFactNeighborY="28320"/>
      <dgm:spPr/>
      <dgm:t>
        <a:bodyPr/>
        <a:lstStyle/>
        <a:p>
          <a:endParaRPr lang="tr-TR"/>
        </a:p>
      </dgm:t>
    </dgm:pt>
    <dgm:pt modelId="{9D0B6E8D-BFA1-4023-B1F7-D4DDC812DC47}" type="pres">
      <dgm:prSet presAssocID="{C78A0450-74C8-4592-B869-A00FE206921E}" presName="spN" presStyleCnt="0"/>
      <dgm:spPr/>
    </dgm:pt>
  </dgm:ptLst>
  <dgm:cxnLst>
    <dgm:cxn modelId="{A702F844-9C39-457C-B490-D2D4F7E88670}" type="presOf" srcId="{5DC2254D-52DB-4674-8A56-3756D2E461A8}" destId="{CEBCE7D9-F0A3-49A3-9381-126996F6F2BE}" srcOrd="0" destOrd="0" presId="urn:microsoft.com/office/officeart/2009/3/layout/RandomtoResultProcess"/>
    <dgm:cxn modelId="{994869A9-52A9-49AF-82AF-E31CB70C4D30}" type="presOf" srcId="{C78A0450-74C8-4592-B869-A00FE206921E}" destId="{B7FB40F0-F01A-4069-861A-BEACBF6B8F34}" srcOrd="0" destOrd="0" presId="urn:microsoft.com/office/officeart/2009/3/layout/RandomtoResultProcess"/>
    <dgm:cxn modelId="{55D1CE67-90B7-43E7-9408-EA90534599DE}" srcId="{F7D30AD4-CB31-429F-BC76-E827F3FB7197}" destId="{C78A0450-74C8-4592-B869-A00FE206921E}" srcOrd="1" destOrd="0" parTransId="{56CFA850-63E1-4606-99DE-72442C3EE2D2}" sibTransId="{6CFF0B27-0927-4523-A6D2-048985181F88}"/>
    <dgm:cxn modelId="{351AC081-E619-45D2-A442-221DAA08F76A}" type="presOf" srcId="{F7D30AD4-CB31-429F-BC76-E827F3FB7197}" destId="{1DB0B44E-B608-47BA-9B56-BDF0297670D0}" srcOrd="0" destOrd="0" presId="urn:microsoft.com/office/officeart/2009/3/layout/RandomtoResultProcess"/>
    <dgm:cxn modelId="{2C68DC68-BE0B-40E8-9FE8-CB616C702046}" srcId="{F7D30AD4-CB31-429F-BC76-E827F3FB7197}" destId="{5DC2254D-52DB-4674-8A56-3756D2E461A8}" srcOrd="0" destOrd="0" parTransId="{3DB57780-884A-4453-8AEE-3661D6672FC9}" sibTransId="{BC22B6F4-17F9-4D68-8FC7-37BCB904B381}"/>
    <dgm:cxn modelId="{15EB15A2-DBD5-46B1-91D8-83FFBBE8E14F}" type="presOf" srcId="{2EBBD117-9536-4986-ACBF-5D6EC7E939B9}" destId="{A0CD9A1D-2628-475A-9CA6-A0D10561F02F}" srcOrd="0" destOrd="0" presId="urn:microsoft.com/office/officeart/2009/3/layout/RandomtoResultProcess"/>
    <dgm:cxn modelId="{AD554F75-CDFB-4E62-8221-68996AE1A497}" srcId="{5DC2254D-52DB-4674-8A56-3756D2E461A8}" destId="{2EBBD117-9536-4986-ACBF-5D6EC7E939B9}" srcOrd="0" destOrd="0" parTransId="{BB610F66-A9F8-4C95-8820-10BC7BE132A4}" sibTransId="{1AB775D0-D280-4CEC-978F-E3E05A48DCBB}"/>
    <dgm:cxn modelId="{256B045D-6C82-4102-AF15-B2A256E3FA20}" type="presParOf" srcId="{1DB0B44E-B608-47BA-9B56-BDF0297670D0}" destId="{2AAE854F-CDCB-41C4-B1A8-4402EFC1C1D0}" srcOrd="0" destOrd="0" presId="urn:microsoft.com/office/officeart/2009/3/layout/RandomtoResultProcess"/>
    <dgm:cxn modelId="{EE260A62-DC10-45A4-A8A7-6B2D9F544105}" type="presParOf" srcId="{2AAE854F-CDCB-41C4-B1A8-4402EFC1C1D0}" destId="{CEBCE7D9-F0A3-49A3-9381-126996F6F2BE}" srcOrd="0" destOrd="0" presId="urn:microsoft.com/office/officeart/2009/3/layout/RandomtoResultProcess"/>
    <dgm:cxn modelId="{D37AFCA2-FE10-47D0-AACD-851B4B671215}" type="presParOf" srcId="{2AAE854F-CDCB-41C4-B1A8-4402EFC1C1D0}" destId="{A0CD9A1D-2628-475A-9CA6-A0D10561F02F}" srcOrd="1" destOrd="0" presId="urn:microsoft.com/office/officeart/2009/3/layout/RandomtoResultProcess"/>
    <dgm:cxn modelId="{DEF5A1CF-61D9-4B65-855F-AB3416A2E356}" type="presParOf" srcId="{2AAE854F-CDCB-41C4-B1A8-4402EFC1C1D0}" destId="{B0631992-32E9-4854-B9CF-78C30EFE05C1}" srcOrd="2" destOrd="0" presId="urn:microsoft.com/office/officeart/2009/3/layout/RandomtoResultProcess"/>
    <dgm:cxn modelId="{D4BA678E-48FE-4CE8-B6EB-1F88DC2A36A7}" type="presParOf" srcId="{2AAE854F-CDCB-41C4-B1A8-4402EFC1C1D0}" destId="{19158C62-C9DE-4904-A577-F49A5C2B2AAC}" srcOrd="3" destOrd="0" presId="urn:microsoft.com/office/officeart/2009/3/layout/RandomtoResultProcess"/>
    <dgm:cxn modelId="{F520DA49-0619-42E3-BC83-DB5050A554AF}" type="presParOf" srcId="{2AAE854F-CDCB-41C4-B1A8-4402EFC1C1D0}" destId="{43C752A7-D4F2-4E41-BDD2-D8E8B40E6B49}" srcOrd="4" destOrd="0" presId="urn:microsoft.com/office/officeart/2009/3/layout/RandomtoResultProcess"/>
    <dgm:cxn modelId="{257A8E28-EAAA-4AE7-82DA-928915CA6771}" type="presParOf" srcId="{2AAE854F-CDCB-41C4-B1A8-4402EFC1C1D0}" destId="{6EFD8EE0-545B-44F8-B19B-1A3CC3943BCE}" srcOrd="5" destOrd="0" presId="urn:microsoft.com/office/officeart/2009/3/layout/RandomtoResultProcess"/>
    <dgm:cxn modelId="{528B7AB6-F772-489D-88DB-6104FF08253A}" type="presParOf" srcId="{2AAE854F-CDCB-41C4-B1A8-4402EFC1C1D0}" destId="{139B12A3-8AF3-4B08-BEE0-675E7B40E1BB}" srcOrd="6" destOrd="0" presId="urn:microsoft.com/office/officeart/2009/3/layout/RandomtoResultProcess"/>
    <dgm:cxn modelId="{ABE88B23-7DD2-46D0-A73E-D90CE3E38734}" type="presParOf" srcId="{2AAE854F-CDCB-41C4-B1A8-4402EFC1C1D0}" destId="{22AAF340-5EB7-4FC1-B99F-401ADCDBE242}" srcOrd="7" destOrd="0" presId="urn:microsoft.com/office/officeart/2009/3/layout/RandomtoResultProcess"/>
    <dgm:cxn modelId="{1322C9F8-CEED-48CA-8F89-D50363064F35}" type="presParOf" srcId="{2AAE854F-CDCB-41C4-B1A8-4402EFC1C1D0}" destId="{4BA9604C-4785-4A7D-A836-54ACB89F2EA0}" srcOrd="8" destOrd="0" presId="urn:microsoft.com/office/officeart/2009/3/layout/RandomtoResultProcess"/>
    <dgm:cxn modelId="{43F58A73-3BE7-41E2-A98A-E3FE3F14E028}" type="presParOf" srcId="{2AAE854F-CDCB-41C4-B1A8-4402EFC1C1D0}" destId="{F4DEFE7B-D519-407D-8627-8BBDC826C1A1}" srcOrd="9" destOrd="0" presId="urn:microsoft.com/office/officeart/2009/3/layout/RandomtoResultProcess"/>
    <dgm:cxn modelId="{30CAAE68-882A-4FA7-95DB-6BAEF4C60F2D}" type="presParOf" srcId="{2AAE854F-CDCB-41C4-B1A8-4402EFC1C1D0}" destId="{A3893826-BC5D-4646-8AE3-D2804F6FE39A}" srcOrd="10" destOrd="0" presId="urn:microsoft.com/office/officeart/2009/3/layout/RandomtoResultProcess"/>
    <dgm:cxn modelId="{3AF172A1-8E45-4BD3-B5FC-22495AB5E02D}" type="presParOf" srcId="{2AAE854F-CDCB-41C4-B1A8-4402EFC1C1D0}" destId="{06819641-FBAF-408C-8B23-6F37D2C7D794}" srcOrd="11" destOrd="0" presId="urn:microsoft.com/office/officeart/2009/3/layout/RandomtoResultProcess"/>
    <dgm:cxn modelId="{C73C18E4-0983-42C7-A0C2-A3E2EC258AB6}" type="presParOf" srcId="{2AAE854F-CDCB-41C4-B1A8-4402EFC1C1D0}" destId="{1707A7D0-2957-476B-A612-7849C4B0BD79}" srcOrd="12" destOrd="0" presId="urn:microsoft.com/office/officeart/2009/3/layout/RandomtoResultProcess"/>
    <dgm:cxn modelId="{BBA8CD8A-6EA8-49DA-9206-DE5FC7FEB3E5}" type="presParOf" srcId="{2AAE854F-CDCB-41C4-B1A8-4402EFC1C1D0}" destId="{F5B6979A-28B3-40F2-A1EA-1DC833B457EB}" srcOrd="13" destOrd="0" presId="urn:microsoft.com/office/officeart/2009/3/layout/RandomtoResultProcess"/>
    <dgm:cxn modelId="{98B89142-BBFC-4924-9C7F-7CB70E70E64B}" type="presParOf" srcId="{2AAE854F-CDCB-41C4-B1A8-4402EFC1C1D0}" destId="{6398D116-5AFE-43E2-9A69-EF9B6FFD85F0}" srcOrd="14" destOrd="0" presId="urn:microsoft.com/office/officeart/2009/3/layout/RandomtoResultProcess"/>
    <dgm:cxn modelId="{21C57EB0-8EBB-44A6-A10B-72A428380317}" type="presParOf" srcId="{2AAE854F-CDCB-41C4-B1A8-4402EFC1C1D0}" destId="{CBCB8472-6772-4C43-B49E-18786E838BA1}" srcOrd="15" destOrd="0" presId="urn:microsoft.com/office/officeart/2009/3/layout/RandomtoResultProcess"/>
    <dgm:cxn modelId="{2C12FD81-598A-48CE-8364-7E92016BB779}" type="presParOf" srcId="{2AAE854F-CDCB-41C4-B1A8-4402EFC1C1D0}" destId="{A1373470-F27D-4D14-81CA-82F98A39E560}" srcOrd="16" destOrd="0" presId="urn:microsoft.com/office/officeart/2009/3/layout/RandomtoResultProcess"/>
    <dgm:cxn modelId="{8B5A40F0-355B-45B7-BCB6-0878E64FDB94}" type="presParOf" srcId="{2AAE854F-CDCB-41C4-B1A8-4402EFC1C1D0}" destId="{69D760A3-1F8D-4D21-84F8-813A8A693E32}" srcOrd="17" destOrd="0" presId="urn:microsoft.com/office/officeart/2009/3/layout/RandomtoResultProcess"/>
    <dgm:cxn modelId="{ED61CA51-CD71-400F-9B53-4A7D7591246C}" type="presParOf" srcId="{2AAE854F-CDCB-41C4-B1A8-4402EFC1C1D0}" destId="{D5A1789E-F814-4EFC-9F55-BEA754C83076}" srcOrd="18" destOrd="0" presId="urn:microsoft.com/office/officeart/2009/3/layout/RandomtoResultProcess"/>
    <dgm:cxn modelId="{42733901-2DB5-4E97-BE8B-02B3DDFF0071}" type="presParOf" srcId="{2AAE854F-CDCB-41C4-B1A8-4402EFC1C1D0}" destId="{3D10A75E-31E8-423B-BCA7-C53E4722B670}" srcOrd="19" destOrd="0" presId="urn:microsoft.com/office/officeart/2009/3/layout/RandomtoResultProcess"/>
    <dgm:cxn modelId="{8017CD6E-AC99-4494-9E93-166AED1DB2C5}" type="presParOf" srcId="{1DB0B44E-B608-47BA-9B56-BDF0297670D0}" destId="{B28759F5-D81C-4FF3-BE3C-143DDEE0DF37}" srcOrd="1" destOrd="0" presId="urn:microsoft.com/office/officeart/2009/3/layout/RandomtoResultProcess"/>
    <dgm:cxn modelId="{9726DCF6-B0CE-456E-B613-5717156EE43E}" type="presParOf" srcId="{B28759F5-D81C-4FF3-BE3C-143DDEE0DF37}" destId="{50AA7A5A-25DC-49BB-8457-04E49158B88C}" srcOrd="0" destOrd="0" presId="urn:microsoft.com/office/officeart/2009/3/layout/RandomtoResultProcess"/>
    <dgm:cxn modelId="{EB54ED88-7228-4805-8C01-38ACBE1703BE}" type="presParOf" srcId="{B28759F5-D81C-4FF3-BE3C-143DDEE0DF37}" destId="{D2354195-ADBC-4B30-A20E-FEFAE91D7234}" srcOrd="1" destOrd="0" presId="urn:microsoft.com/office/officeart/2009/3/layout/RandomtoResultProcess"/>
    <dgm:cxn modelId="{B82BDDB1-FC9F-4F64-8ACC-5D7A934897BF}" type="presParOf" srcId="{1DB0B44E-B608-47BA-9B56-BDF0297670D0}" destId="{CB3C6135-D532-4450-A3C0-6523E2404084}" srcOrd="2" destOrd="0" presId="urn:microsoft.com/office/officeart/2009/3/layout/RandomtoResultProcess"/>
    <dgm:cxn modelId="{C2462FD3-DF59-40B4-A38B-83B6B7385860}" type="presParOf" srcId="{1DB0B44E-B608-47BA-9B56-BDF0297670D0}" destId="{EBB17ADF-1DF2-4268-B77B-F161611B0F4C}" srcOrd="3" destOrd="0" presId="urn:microsoft.com/office/officeart/2009/3/layout/RandomtoResultProcess"/>
    <dgm:cxn modelId="{EB4D5F45-1414-4854-85F7-7C34C553B129}" type="presParOf" srcId="{EBB17ADF-1DF2-4268-B77B-F161611B0F4C}" destId="{F04425C2-DCBC-4395-860E-28C924A5CB94}" srcOrd="0" destOrd="0" presId="urn:microsoft.com/office/officeart/2009/3/layout/RandomtoResultProcess"/>
    <dgm:cxn modelId="{6F7C0344-FCEA-4188-85E9-042555E99A66}" type="presParOf" srcId="{EBB17ADF-1DF2-4268-B77B-F161611B0F4C}" destId="{36A332B1-5435-4933-A0E5-A1CFCB7727B8}" srcOrd="1" destOrd="0" presId="urn:microsoft.com/office/officeart/2009/3/layout/RandomtoResultProcess"/>
    <dgm:cxn modelId="{2196EE5F-04C2-435F-8AEB-39F3F21D7EFE}" type="presParOf" srcId="{1DB0B44E-B608-47BA-9B56-BDF0297670D0}" destId="{91F10C16-5781-4B9C-B30C-561D302D2E32}" srcOrd="4" destOrd="0" presId="urn:microsoft.com/office/officeart/2009/3/layout/RandomtoResultProcess"/>
    <dgm:cxn modelId="{4B796622-2D8D-4EDA-9855-FF16BBB1F053}" type="presParOf" srcId="{91F10C16-5781-4B9C-B30C-561D302D2E32}" destId="{B7FB40F0-F01A-4069-861A-BEACBF6B8F34}" srcOrd="0" destOrd="0" presId="urn:microsoft.com/office/officeart/2009/3/layout/RandomtoResultProcess"/>
    <dgm:cxn modelId="{48DE56E4-5D1F-40ED-8542-9541FCC69D87}" type="presParOf" srcId="{91F10C16-5781-4B9C-B30C-561D302D2E32}" destId="{9D0B6E8D-BFA1-4023-B1F7-D4DDC812DC4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E69FA1-D4AF-47D2-A973-F67E1D7933D2}" type="doc">
      <dgm:prSet loTypeId="urn:microsoft.com/office/officeart/2008/layout/VerticalCurvedList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28911CA7-C3C0-481B-90D0-2C03721511CA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Doğuştan  zihinsel yetersizliğe neden olabilen bir metabolizma bozukluğudur. Vücut proteindeki fenilalalin maddesini ayrıştıramaz.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82548FB-ECE3-47E3-8B69-8C943665EF85}" type="parTrans" cxnId="{BFFBC4D4-774A-4477-882F-9FE08C8E6B2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271844-C343-4D71-9D5B-7B8183DAFF50}" type="sibTrans" cxnId="{BFFBC4D4-774A-4477-882F-9FE08C8E6B2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C7476E-EB8A-49AF-8298-19DE079AD44C}">
      <dgm:prSet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PKU, doğumdan hemen sonra topuktan alınan bir damla kanın tahlil edilmesiyle belirlenebilmektedir.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8DBBAA6-9B50-4718-98C8-81D6E4113A2F}" type="parTrans" cxnId="{981A1D7D-292F-4A86-99CB-F60FDC0601C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D8D5B0F-3E05-412D-8D6F-5A3FBD46EF37}" type="sibTrans" cxnId="{981A1D7D-292F-4A86-99CB-F60FDC0601C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F35594-7254-43D9-A751-CACE560D93BD}">
      <dgm:prSet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Fenilalalin maddesi içermeyen besinlerin bulunduğu bir diyet programı sağlanırsa çocuk normal gelişimini sürdürebilmektedir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B90B4BB-3FB2-466E-BBD5-0D3CBAC23FA4}" type="parTrans" cxnId="{091051CE-6E4F-42F3-97D4-AD79A549BA3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81A98E8-48D6-4E6A-AFFD-75670E5CD092}" type="sibTrans" cxnId="{091051CE-6E4F-42F3-97D4-AD79A549BA3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75A3B80-1B3F-4B8F-975A-4B83B488F22B}" type="pres">
      <dgm:prSet presAssocID="{17E69FA1-D4AF-47D2-A973-F67E1D7933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0287A06-00C5-4569-B8E2-70716D53BEB0}" type="pres">
      <dgm:prSet presAssocID="{17E69FA1-D4AF-47D2-A973-F67E1D7933D2}" presName="Name1" presStyleCnt="0"/>
      <dgm:spPr/>
      <dgm:t>
        <a:bodyPr/>
        <a:lstStyle/>
        <a:p>
          <a:endParaRPr lang="tr-TR"/>
        </a:p>
      </dgm:t>
    </dgm:pt>
    <dgm:pt modelId="{8F71A37A-039F-4D8C-B4E2-DE4578438FC8}" type="pres">
      <dgm:prSet presAssocID="{17E69FA1-D4AF-47D2-A973-F67E1D7933D2}" presName="cycle" presStyleCnt="0"/>
      <dgm:spPr/>
      <dgm:t>
        <a:bodyPr/>
        <a:lstStyle/>
        <a:p>
          <a:endParaRPr lang="tr-TR"/>
        </a:p>
      </dgm:t>
    </dgm:pt>
    <dgm:pt modelId="{A10A3585-C5C9-4099-BF28-977F3362AC39}" type="pres">
      <dgm:prSet presAssocID="{17E69FA1-D4AF-47D2-A973-F67E1D7933D2}" presName="srcNode" presStyleLbl="node1" presStyleIdx="0" presStyleCnt="3"/>
      <dgm:spPr/>
      <dgm:t>
        <a:bodyPr/>
        <a:lstStyle/>
        <a:p>
          <a:endParaRPr lang="tr-TR"/>
        </a:p>
      </dgm:t>
    </dgm:pt>
    <dgm:pt modelId="{4C6358A1-0876-43EA-A6F8-9EB629DB4361}" type="pres">
      <dgm:prSet presAssocID="{17E69FA1-D4AF-47D2-A973-F67E1D7933D2}" presName="conn" presStyleLbl="parChTrans1D2" presStyleIdx="0" presStyleCnt="1"/>
      <dgm:spPr/>
      <dgm:t>
        <a:bodyPr/>
        <a:lstStyle/>
        <a:p>
          <a:endParaRPr lang="tr-TR"/>
        </a:p>
      </dgm:t>
    </dgm:pt>
    <dgm:pt modelId="{223D2B78-66D5-4BEE-BE83-DBCE4B76CB84}" type="pres">
      <dgm:prSet presAssocID="{17E69FA1-D4AF-47D2-A973-F67E1D7933D2}" presName="extraNode" presStyleLbl="node1" presStyleIdx="0" presStyleCnt="3"/>
      <dgm:spPr/>
      <dgm:t>
        <a:bodyPr/>
        <a:lstStyle/>
        <a:p>
          <a:endParaRPr lang="tr-TR"/>
        </a:p>
      </dgm:t>
    </dgm:pt>
    <dgm:pt modelId="{88803A98-BE47-4FD7-A560-191B69F94FAD}" type="pres">
      <dgm:prSet presAssocID="{17E69FA1-D4AF-47D2-A973-F67E1D7933D2}" presName="dstNode" presStyleLbl="node1" presStyleIdx="0" presStyleCnt="3"/>
      <dgm:spPr/>
      <dgm:t>
        <a:bodyPr/>
        <a:lstStyle/>
        <a:p>
          <a:endParaRPr lang="tr-TR"/>
        </a:p>
      </dgm:t>
    </dgm:pt>
    <dgm:pt modelId="{C5EED08C-A249-4649-9D97-F984B5364223}" type="pres">
      <dgm:prSet presAssocID="{28911CA7-C3C0-481B-90D0-2C03721511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391E2C-7160-4266-A3E7-821FD994763C}" type="pres">
      <dgm:prSet presAssocID="{28911CA7-C3C0-481B-90D0-2C03721511CA}" presName="accent_1" presStyleCnt="0"/>
      <dgm:spPr/>
      <dgm:t>
        <a:bodyPr/>
        <a:lstStyle/>
        <a:p>
          <a:endParaRPr lang="tr-TR"/>
        </a:p>
      </dgm:t>
    </dgm:pt>
    <dgm:pt modelId="{8C1FE0DA-6496-4EF7-BF21-7575F286F9F8}" type="pres">
      <dgm:prSet presAssocID="{28911CA7-C3C0-481B-90D0-2C03721511CA}" presName="accentRepeatNode" presStyleLbl="solidFgAcc1" presStyleIdx="0" presStyleCnt="3"/>
      <dgm:spPr>
        <a:prstGeom prst="star8">
          <a:avLst/>
        </a:prstGeom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A50C3389-B8FD-4FEE-B203-4E253293EC83}" type="pres">
      <dgm:prSet presAssocID="{A2C7476E-EB8A-49AF-8298-19DE079AD4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D20D78-2DB3-4EBA-A4D0-9CE320B8B324}" type="pres">
      <dgm:prSet presAssocID="{A2C7476E-EB8A-49AF-8298-19DE079AD44C}" presName="accent_2" presStyleCnt="0"/>
      <dgm:spPr/>
    </dgm:pt>
    <dgm:pt modelId="{3C1E3C3D-9CA1-47B0-8F54-22D922F6015B}" type="pres">
      <dgm:prSet presAssocID="{A2C7476E-EB8A-49AF-8298-19DE079AD44C}" presName="accentRepeatNode" presStyleLbl="solidFgAcc1" presStyleIdx="1" presStyleCnt="3"/>
      <dgm:spPr>
        <a:prstGeom prst="star8">
          <a:avLst/>
        </a:prstGeom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5DAE2346-D808-4B0E-AEBB-9108D5BF5085}" type="pres">
      <dgm:prSet presAssocID="{5EF35594-7254-43D9-A751-CACE560D9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76014-98CA-4071-93D8-D93D5D3836F8}" type="pres">
      <dgm:prSet presAssocID="{5EF35594-7254-43D9-A751-CACE560D93BD}" presName="accent_3" presStyleCnt="0"/>
      <dgm:spPr/>
    </dgm:pt>
    <dgm:pt modelId="{AF3C363D-D83A-4EA2-9DCB-A845725F2F10}" type="pres">
      <dgm:prSet presAssocID="{5EF35594-7254-43D9-A751-CACE560D93BD}" presName="accentRepeatNode" presStyleLbl="solidFgAcc1" presStyleIdx="2" presStyleCnt="3"/>
      <dgm:spPr>
        <a:prstGeom prst="star8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</dgm:ptLst>
  <dgm:cxnLst>
    <dgm:cxn modelId="{288111E3-5248-4EBA-B3DB-F161DB0B2C8D}" type="presOf" srcId="{28911CA7-C3C0-481B-90D0-2C03721511CA}" destId="{C5EED08C-A249-4649-9D97-F984B5364223}" srcOrd="0" destOrd="0" presId="urn:microsoft.com/office/officeart/2008/layout/VerticalCurvedList"/>
    <dgm:cxn modelId="{6F63E07F-3178-48F3-9E80-1182816E4991}" type="presOf" srcId="{5EF35594-7254-43D9-A751-CACE560D93BD}" destId="{5DAE2346-D808-4B0E-AEBB-9108D5BF5085}" srcOrd="0" destOrd="0" presId="urn:microsoft.com/office/officeart/2008/layout/VerticalCurvedList"/>
    <dgm:cxn modelId="{0D692B4D-6C54-49EC-9B18-4198361A9CAF}" type="presOf" srcId="{A2C7476E-EB8A-49AF-8298-19DE079AD44C}" destId="{A50C3389-B8FD-4FEE-B203-4E253293EC83}" srcOrd="0" destOrd="0" presId="urn:microsoft.com/office/officeart/2008/layout/VerticalCurvedList"/>
    <dgm:cxn modelId="{091BF150-95F7-4CD3-9AF0-BBBE1543064D}" type="presOf" srcId="{17E69FA1-D4AF-47D2-A973-F67E1D7933D2}" destId="{F75A3B80-1B3F-4B8F-975A-4B83B488F22B}" srcOrd="0" destOrd="0" presId="urn:microsoft.com/office/officeart/2008/layout/VerticalCurvedList"/>
    <dgm:cxn modelId="{BFFBC4D4-774A-4477-882F-9FE08C8E6B2C}" srcId="{17E69FA1-D4AF-47D2-A973-F67E1D7933D2}" destId="{28911CA7-C3C0-481B-90D0-2C03721511CA}" srcOrd="0" destOrd="0" parTransId="{282548FB-ECE3-47E3-8B69-8C943665EF85}" sibTransId="{D6271844-C343-4D71-9D5B-7B8183DAFF50}"/>
    <dgm:cxn modelId="{981A1D7D-292F-4A86-99CB-F60FDC0601CF}" srcId="{17E69FA1-D4AF-47D2-A973-F67E1D7933D2}" destId="{A2C7476E-EB8A-49AF-8298-19DE079AD44C}" srcOrd="1" destOrd="0" parTransId="{08DBBAA6-9B50-4718-98C8-81D6E4113A2F}" sibTransId="{3D8D5B0F-3E05-412D-8D6F-5A3FBD46EF37}"/>
    <dgm:cxn modelId="{091051CE-6E4F-42F3-97D4-AD79A549BA3F}" srcId="{17E69FA1-D4AF-47D2-A973-F67E1D7933D2}" destId="{5EF35594-7254-43D9-A751-CACE560D93BD}" srcOrd="2" destOrd="0" parTransId="{EB90B4BB-3FB2-466E-BBD5-0D3CBAC23FA4}" sibTransId="{681A98E8-48D6-4E6A-AFFD-75670E5CD092}"/>
    <dgm:cxn modelId="{4816B195-6980-4636-B1B3-CBE67F8F84C6}" type="presOf" srcId="{D6271844-C343-4D71-9D5B-7B8183DAFF50}" destId="{4C6358A1-0876-43EA-A6F8-9EB629DB4361}" srcOrd="0" destOrd="0" presId="urn:microsoft.com/office/officeart/2008/layout/VerticalCurvedList"/>
    <dgm:cxn modelId="{AD60EE47-A034-499C-8107-31A59AF51FA1}" type="presParOf" srcId="{F75A3B80-1B3F-4B8F-975A-4B83B488F22B}" destId="{80287A06-00C5-4569-B8E2-70716D53BEB0}" srcOrd="0" destOrd="0" presId="urn:microsoft.com/office/officeart/2008/layout/VerticalCurvedList"/>
    <dgm:cxn modelId="{4877E7DF-4A54-4209-85E5-6326749F6FDB}" type="presParOf" srcId="{80287A06-00C5-4569-B8E2-70716D53BEB0}" destId="{8F71A37A-039F-4D8C-B4E2-DE4578438FC8}" srcOrd="0" destOrd="0" presId="urn:microsoft.com/office/officeart/2008/layout/VerticalCurvedList"/>
    <dgm:cxn modelId="{48547014-74A5-46A7-B3DB-382119F3581F}" type="presParOf" srcId="{8F71A37A-039F-4D8C-B4E2-DE4578438FC8}" destId="{A10A3585-C5C9-4099-BF28-977F3362AC39}" srcOrd="0" destOrd="0" presId="urn:microsoft.com/office/officeart/2008/layout/VerticalCurvedList"/>
    <dgm:cxn modelId="{9B3F2C0F-0FCA-4023-ACE4-24B46E5B1328}" type="presParOf" srcId="{8F71A37A-039F-4D8C-B4E2-DE4578438FC8}" destId="{4C6358A1-0876-43EA-A6F8-9EB629DB4361}" srcOrd="1" destOrd="0" presId="urn:microsoft.com/office/officeart/2008/layout/VerticalCurvedList"/>
    <dgm:cxn modelId="{E6362259-3765-4844-8ECF-6EE91BD0284F}" type="presParOf" srcId="{8F71A37A-039F-4D8C-B4E2-DE4578438FC8}" destId="{223D2B78-66D5-4BEE-BE83-DBCE4B76CB84}" srcOrd="2" destOrd="0" presId="urn:microsoft.com/office/officeart/2008/layout/VerticalCurvedList"/>
    <dgm:cxn modelId="{90EE6501-C70B-4E47-9304-2FBAA1E39402}" type="presParOf" srcId="{8F71A37A-039F-4D8C-B4E2-DE4578438FC8}" destId="{88803A98-BE47-4FD7-A560-191B69F94FAD}" srcOrd="3" destOrd="0" presId="urn:microsoft.com/office/officeart/2008/layout/VerticalCurvedList"/>
    <dgm:cxn modelId="{48DD31CB-DEB6-4A15-8E40-9C3407B50F47}" type="presParOf" srcId="{80287A06-00C5-4569-B8E2-70716D53BEB0}" destId="{C5EED08C-A249-4649-9D97-F984B5364223}" srcOrd="1" destOrd="0" presId="urn:microsoft.com/office/officeart/2008/layout/VerticalCurvedList"/>
    <dgm:cxn modelId="{2369C895-9349-44AA-90D3-1E3393CA8903}" type="presParOf" srcId="{80287A06-00C5-4569-B8E2-70716D53BEB0}" destId="{E2391E2C-7160-4266-A3E7-821FD994763C}" srcOrd="2" destOrd="0" presId="urn:microsoft.com/office/officeart/2008/layout/VerticalCurvedList"/>
    <dgm:cxn modelId="{47E073C2-2F04-4733-A7F4-025085EF5C90}" type="presParOf" srcId="{E2391E2C-7160-4266-A3E7-821FD994763C}" destId="{8C1FE0DA-6496-4EF7-BF21-7575F286F9F8}" srcOrd="0" destOrd="0" presId="urn:microsoft.com/office/officeart/2008/layout/VerticalCurvedList"/>
    <dgm:cxn modelId="{AE56E786-C9B5-4AE0-AFC3-38542796E65C}" type="presParOf" srcId="{80287A06-00C5-4569-B8E2-70716D53BEB0}" destId="{A50C3389-B8FD-4FEE-B203-4E253293EC83}" srcOrd="3" destOrd="0" presId="urn:microsoft.com/office/officeart/2008/layout/VerticalCurvedList"/>
    <dgm:cxn modelId="{DB14EB47-F933-4C19-8F7B-84733270FA64}" type="presParOf" srcId="{80287A06-00C5-4569-B8E2-70716D53BEB0}" destId="{3CD20D78-2DB3-4EBA-A4D0-9CE320B8B324}" srcOrd="4" destOrd="0" presId="urn:microsoft.com/office/officeart/2008/layout/VerticalCurvedList"/>
    <dgm:cxn modelId="{E31DEEF8-4B85-4623-A67F-BF952E0BC89F}" type="presParOf" srcId="{3CD20D78-2DB3-4EBA-A4D0-9CE320B8B324}" destId="{3C1E3C3D-9CA1-47B0-8F54-22D922F6015B}" srcOrd="0" destOrd="0" presId="urn:microsoft.com/office/officeart/2008/layout/VerticalCurvedList"/>
    <dgm:cxn modelId="{A91C94BB-55EC-4F86-974D-FA14EA32E9C9}" type="presParOf" srcId="{80287A06-00C5-4569-B8E2-70716D53BEB0}" destId="{5DAE2346-D808-4B0E-AEBB-9108D5BF5085}" srcOrd="5" destOrd="0" presId="urn:microsoft.com/office/officeart/2008/layout/VerticalCurvedList"/>
    <dgm:cxn modelId="{64EC5BF7-88F4-420C-9D52-7C396ED41E20}" type="presParOf" srcId="{80287A06-00C5-4569-B8E2-70716D53BEB0}" destId="{7BF76014-98CA-4071-93D8-D93D5D3836F8}" srcOrd="6" destOrd="0" presId="urn:microsoft.com/office/officeart/2008/layout/VerticalCurvedList"/>
    <dgm:cxn modelId="{851B5A13-F547-4C10-A2A1-657BA85EB0DD}" type="presParOf" srcId="{7BF76014-98CA-4071-93D8-D93D5D3836F8}" destId="{AF3C363D-D83A-4EA2-9DCB-A845725F2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C2614F-B8F2-4C01-962F-CEAAF08C146F}" type="doc">
      <dgm:prSet loTypeId="urn:microsoft.com/office/officeart/2008/layout/VerticalCurvedLis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F8EBAF2A-3984-47C2-A498-44BD8C704AA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Kafanın normalden belirgin ölçüde küçük olmasıdır. 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0DA4D45-9984-4DBA-B1AE-037225EEB684}" type="parTrans" cxnId="{06290707-2CD0-44CA-A9EB-7A103C65094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F830FF3-2CAE-492E-9E2E-212614B88D98}" type="sibTrans" cxnId="{06290707-2CD0-44CA-A9EB-7A103C65094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D754A09-8AE3-4D56-8F4D-4EF841DD1DA7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kromozom bozuklukları veya anne karnındaki enfeksiyonlar gibi çeşitli nedenlerden kaynaklanmaktadır.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963D61C-2873-4649-96B2-3525A8518D58}" type="parTrans" cxnId="{9CB8FB41-C8FA-41C0-9177-E74C445B7F8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15790D7-82D7-4109-B860-D314E5BD4D32}" type="sibTrans" cxnId="{9CB8FB41-C8FA-41C0-9177-E74C445B7F8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3BBFE5-D055-4F50-8F8B-E57D0B52D364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Mikrosefalinin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herhangi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tedavisi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yoktur</a:t>
          </a:r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812E9D-FF53-4B13-A138-291D15FD464C}" type="parTrans" cxnId="{8761476F-ACD5-4B5E-87D6-72E8DFAEC04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52DBC13-6763-4C88-98AF-317F6AD7D4EE}" type="sibTrans" cxnId="{8761476F-ACD5-4B5E-87D6-72E8DFAEC04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C7F1F6-F1AD-444D-B10B-BAE908682968}" type="pres">
      <dgm:prSet presAssocID="{ABC2614F-B8F2-4C01-962F-CEAAF08C14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FA7D663-4456-4FDF-8A2D-F181AB8946C8}" type="pres">
      <dgm:prSet presAssocID="{ABC2614F-B8F2-4C01-962F-CEAAF08C146F}" presName="Name1" presStyleCnt="0"/>
      <dgm:spPr/>
      <dgm:t>
        <a:bodyPr/>
        <a:lstStyle/>
        <a:p>
          <a:endParaRPr lang="tr-TR"/>
        </a:p>
      </dgm:t>
    </dgm:pt>
    <dgm:pt modelId="{195FE007-6ACC-445E-8557-86B5851B7BDA}" type="pres">
      <dgm:prSet presAssocID="{ABC2614F-B8F2-4C01-962F-CEAAF08C146F}" presName="cycle" presStyleCnt="0"/>
      <dgm:spPr/>
      <dgm:t>
        <a:bodyPr/>
        <a:lstStyle/>
        <a:p>
          <a:endParaRPr lang="tr-TR"/>
        </a:p>
      </dgm:t>
    </dgm:pt>
    <dgm:pt modelId="{E26A9BFB-9B2A-4BF9-B215-21F44545C01F}" type="pres">
      <dgm:prSet presAssocID="{ABC2614F-B8F2-4C01-962F-CEAAF08C146F}" presName="srcNode" presStyleLbl="node1" presStyleIdx="0" presStyleCnt="3"/>
      <dgm:spPr/>
      <dgm:t>
        <a:bodyPr/>
        <a:lstStyle/>
        <a:p>
          <a:endParaRPr lang="tr-TR"/>
        </a:p>
      </dgm:t>
    </dgm:pt>
    <dgm:pt modelId="{AA8E2B35-4BCA-4E66-BF58-05218CD7C73F}" type="pres">
      <dgm:prSet presAssocID="{ABC2614F-B8F2-4C01-962F-CEAAF08C146F}" presName="conn" presStyleLbl="parChTrans1D2" presStyleIdx="0" presStyleCnt="1"/>
      <dgm:spPr/>
      <dgm:t>
        <a:bodyPr/>
        <a:lstStyle/>
        <a:p>
          <a:endParaRPr lang="tr-TR"/>
        </a:p>
      </dgm:t>
    </dgm:pt>
    <dgm:pt modelId="{C2AE7C8A-A2A3-4921-A998-D933563F945F}" type="pres">
      <dgm:prSet presAssocID="{ABC2614F-B8F2-4C01-962F-CEAAF08C146F}" presName="extraNode" presStyleLbl="node1" presStyleIdx="0" presStyleCnt="3"/>
      <dgm:spPr/>
      <dgm:t>
        <a:bodyPr/>
        <a:lstStyle/>
        <a:p>
          <a:endParaRPr lang="tr-TR"/>
        </a:p>
      </dgm:t>
    </dgm:pt>
    <dgm:pt modelId="{C1A62E14-384C-4245-B62D-9D69A1F1F305}" type="pres">
      <dgm:prSet presAssocID="{ABC2614F-B8F2-4C01-962F-CEAAF08C146F}" presName="dstNode" presStyleLbl="node1" presStyleIdx="0" presStyleCnt="3"/>
      <dgm:spPr/>
      <dgm:t>
        <a:bodyPr/>
        <a:lstStyle/>
        <a:p>
          <a:endParaRPr lang="tr-TR"/>
        </a:p>
      </dgm:t>
    </dgm:pt>
    <dgm:pt modelId="{47BCEC1D-BA1A-452B-BAE9-50615C89A7A2}" type="pres">
      <dgm:prSet presAssocID="{F8EBAF2A-3984-47C2-A498-44BD8C704A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DA1F45-80EF-40AA-8230-03EBBB8BDCD5}" type="pres">
      <dgm:prSet presAssocID="{F8EBAF2A-3984-47C2-A498-44BD8C704AA8}" presName="accent_1" presStyleCnt="0"/>
      <dgm:spPr/>
      <dgm:t>
        <a:bodyPr/>
        <a:lstStyle/>
        <a:p>
          <a:endParaRPr lang="tr-TR"/>
        </a:p>
      </dgm:t>
    </dgm:pt>
    <dgm:pt modelId="{079127F2-FD1F-4926-A622-978D36448792}" type="pres">
      <dgm:prSet presAssocID="{F8EBAF2A-3984-47C2-A498-44BD8C704AA8}" presName="accentRepeatNode" presStyleLbl="solidFgAcc1" presStyleIdx="0" presStyleCnt="3"/>
      <dgm:spPr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62AFDD58-0212-4F1D-89CD-36572088205F}" type="pres">
      <dgm:prSet presAssocID="{6D754A09-8AE3-4D56-8F4D-4EF841DD1D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B0D7F2-449C-4DF2-A5FF-6474ACDF9BCE}" type="pres">
      <dgm:prSet presAssocID="{6D754A09-8AE3-4D56-8F4D-4EF841DD1DA7}" presName="accent_2" presStyleCnt="0"/>
      <dgm:spPr/>
      <dgm:t>
        <a:bodyPr/>
        <a:lstStyle/>
        <a:p>
          <a:endParaRPr lang="tr-TR"/>
        </a:p>
      </dgm:t>
    </dgm:pt>
    <dgm:pt modelId="{1002D34A-3807-48D5-97E9-19B4557C76CF}" type="pres">
      <dgm:prSet presAssocID="{6D754A09-8AE3-4D56-8F4D-4EF841DD1DA7}" presName="accentRepeatNode" presStyleLbl="solidFgAcc1" presStyleIdx="1" presStyleCnt="3"/>
      <dgm:spPr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2134F27C-5B4A-4A89-8A4A-D75B8DEBCCD7}" type="pres">
      <dgm:prSet presAssocID="{903BBFE5-D055-4F50-8F8B-E57D0B52D36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FBA9A4-887C-40F5-8E3F-BBAC6914CE69}" type="pres">
      <dgm:prSet presAssocID="{903BBFE5-D055-4F50-8F8B-E57D0B52D364}" presName="accent_3" presStyleCnt="0"/>
      <dgm:spPr/>
    </dgm:pt>
    <dgm:pt modelId="{B16D1FF4-AD42-4583-A63D-99CE8EACAFBB}" type="pres">
      <dgm:prSet presAssocID="{903BBFE5-D055-4F50-8F8B-E57D0B52D364}" presName="accentRepeatNode" presStyleLbl="solidFgAcc1" presStyleIdx="2" presStyleCnt="3"/>
      <dgm:spPr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8761476F-ACD5-4B5E-87D6-72E8DFAEC049}" srcId="{ABC2614F-B8F2-4C01-962F-CEAAF08C146F}" destId="{903BBFE5-D055-4F50-8F8B-E57D0B52D364}" srcOrd="2" destOrd="0" parTransId="{5E812E9D-FF53-4B13-A138-291D15FD464C}" sibTransId="{C52DBC13-6763-4C88-98AF-317F6AD7D4EE}"/>
    <dgm:cxn modelId="{601354E3-8A32-4DD7-A0F2-6087CB262852}" type="presOf" srcId="{ABC2614F-B8F2-4C01-962F-CEAAF08C146F}" destId="{78C7F1F6-F1AD-444D-B10B-BAE908682968}" srcOrd="0" destOrd="0" presId="urn:microsoft.com/office/officeart/2008/layout/VerticalCurvedList"/>
    <dgm:cxn modelId="{B2002DC9-63C8-474B-BE1E-C60787C6EE0E}" type="presOf" srcId="{903BBFE5-D055-4F50-8F8B-E57D0B52D364}" destId="{2134F27C-5B4A-4A89-8A4A-D75B8DEBCCD7}" srcOrd="0" destOrd="0" presId="urn:microsoft.com/office/officeart/2008/layout/VerticalCurvedList"/>
    <dgm:cxn modelId="{06290707-2CD0-44CA-A9EB-7A103C650948}" srcId="{ABC2614F-B8F2-4C01-962F-CEAAF08C146F}" destId="{F8EBAF2A-3984-47C2-A498-44BD8C704AA8}" srcOrd="0" destOrd="0" parTransId="{F0DA4D45-9984-4DBA-B1AE-037225EEB684}" sibTransId="{7F830FF3-2CAE-492E-9E2E-212614B88D98}"/>
    <dgm:cxn modelId="{5EB208D9-E4C9-4286-856A-16D2CD71C6A4}" type="presOf" srcId="{6D754A09-8AE3-4D56-8F4D-4EF841DD1DA7}" destId="{62AFDD58-0212-4F1D-89CD-36572088205F}" srcOrd="0" destOrd="0" presId="urn:microsoft.com/office/officeart/2008/layout/VerticalCurvedList"/>
    <dgm:cxn modelId="{3B1AD464-9656-4105-A18C-51F13CEEDFF9}" type="presOf" srcId="{F8EBAF2A-3984-47C2-A498-44BD8C704AA8}" destId="{47BCEC1D-BA1A-452B-BAE9-50615C89A7A2}" srcOrd="0" destOrd="0" presId="urn:microsoft.com/office/officeart/2008/layout/VerticalCurvedList"/>
    <dgm:cxn modelId="{9CB8FB41-C8FA-41C0-9177-E74C445B7F8E}" srcId="{ABC2614F-B8F2-4C01-962F-CEAAF08C146F}" destId="{6D754A09-8AE3-4D56-8F4D-4EF841DD1DA7}" srcOrd="1" destOrd="0" parTransId="{F963D61C-2873-4649-96B2-3525A8518D58}" sibTransId="{515790D7-82D7-4109-B860-D314E5BD4D32}"/>
    <dgm:cxn modelId="{26472201-70A6-4B76-8CD0-9301FF186E43}" type="presOf" srcId="{7F830FF3-2CAE-492E-9E2E-212614B88D98}" destId="{AA8E2B35-4BCA-4E66-BF58-05218CD7C73F}" srcOrd="0" destOrd="0" presId="urn:microsoft.com/office/officeart/2008/layout/VerticalCurvedList"/>
    <dgm:cxn modelId="{72FE1377-A306-4EEE-80E1-D4D81110C7BB}" type="presParOf" srcId="{78C7F1F6-F1AD-444D-B10B-BAE908682968}" destId="{1FA7D663-4456-4FDF-8A2D-F181AB8946C8}" srcOrd="0" destOrd="0" presId="urn:microsoft.com/office/officeart/2008/layout/VerticalCurvedList"/>
    <dgm:cxn modelId="{9C800D09-8DB7-469D-B41E-4403451BF1B4}" type="presParOf" srcId="{1FA7D663-4456-4FDF-8A2D-F181AB8946C8}" destId="{195FE007-6ACC-445E-8557-86B5851B7BDA}" srcOrd="0" destOrd="0" presId="urn:microsoft.com/office/officeart/2008/layout/VerticalCurvedList"/>
    <dgm:cxn modelId="{A24192CB-F951-48E9-A221-A8311074C2BE}" type="presParOf" srcId="{195FE007-6ACC-445E-8557-86B5851B7BDA}" destId="{E26A9BFB-9B2A-4BF9-B215-21F44545C01F}" srcOrd="0" destOrd="0" presId="urn:microsoft.com/office/officeart/2008/layout/VerticalCurvedList"/>
    <dgm:cxn modelId="{939DBABC-4691-43A5-AF2B-47C424F33ED9}" type="presParOf" srcId="{195FE007-6ACC-445E-8557-86B5851B7BDA}" destId="{AA8E2B35-4BCA-4E66-BF58-05218CD7C73F}" srcOrd="1" destOrd="0" presId="urn:microsoft.com/office/officeart/2008/layout/VerticalCurvedList"/>
    <dgm:cxn modelId="{509BF067-B05D-49E7-99CB-C0D54A49786C}" type="presParOf" srcId="{195FE007-6ACC-445E-8557-86B5851B7BDA}" destId="{C2AE7C8A-A2A3-4921-A998-D933563F945F}" srcOrd="2" destOrd="0" presId="urn:microsoft.com/office/officeart/2008/layout/VerticalCurvedList"/>
    <dgm:cxn modelId="{39BBA219-A223-4F55-A4ED-38E6C78B364F}" type="presParOf" srcId="{195FE007-6ACC-445E-8557-86B5851B7BDA}" destId="{C1A62E14-384C-4245-B62D-9D69A1F1F305}" srcOrd="3" destOrd="0" presId="urn:microsoft.com/office/officeart/2008/layout/VerticalCurvedList"/>
    <dgm:cxn modelId="{127B29FB-4585-43A5-A9A4-796AAC5B829E}" type="presParOf" srcId="{1FA7D663-4456-4FDF-8A2D-F181AB8946C8}" destId="{47BCEC1D-BA1A-452B-BAE9-50615C89A7A2}" srcOrd="1" destOrd="0" presId="urn:microsoft.com/office/officeart/2008/layout/VerticalCurvedList"/>
    <dgm:cxn modelId="{A0DB331D-D73E-42C1-83EB-413115B893FF}" type="presParOf" srcId="{1FA7D663-4456-4FDF-8A2D-F181AB8946C8}" destId="{27DA1F45-80EF-40AA-8230-03EBBB8BDCD5}" srcOrd="2" destOrd="0" presId="urn:microsoft.com/office/officeart/2008/layout/VerticalCurvedList"/>
    <dgm:cxn modelId="{E423FC94-BE5E-4AB1-B630-0E0D8A112802}" type="presParOf" srcId="{27DA1F45-80EF-40AA-8230-03EBBB8BDCD5}" destId="{079127F2-FD1F-4926-A622-978D36448792}" srcOrd="0" destOrd="0" presId="urn:microsoft.com/office/officeart/2008/layout/VerticalCurvedList"/>
    <dgm:cxn modelId="{1AA76A06-1327-4AAD-B60C-05C256F10BC3}" type="presParOf" srcId="{1FA7D663-4456-4FDF-8A2D-F181AB8946C8}" destId="{62AFDD58-0212-4F1D-89CD-36572088205F}" srcOrd="3" destOrd="0" presId="urn:microsoft.com/office/officeart/2008/layout/VerticalCurvedList"/>
    <dgm:cxn modelId="{607378DB-040F-4E92-A053-EF0746C4A532}" type="presParOf" srcId="{1FA7D663-4456-4FDF-8A2D-F181AB8946C8}" destId="{02B0D7F2-449C-4DF2-A5FF-6474ACDF9BCE}" srcOrd="4" destOrd="0" presId="urn:microsoft.com/office/officeart/2008/layout/VerticalCurvedList"/>
    <dgm:cxn modelId="{76FDC379-6FCB-4B74-B81D-338BE7744CEB}" type="presParOf" srcId="{02B0D7F2-449C-4DF2-A5FF-6474ACDF9BCE}" destId="{1002D34A-3807-48D5-97E9-19B4557C76CF}" srcOrd="0" destOrd="0" presId="urn:microsoft.com/office/officeart/2008/layout/VerticalCurvedList"/>
    <dgm:cxn modelId="{68331C23-E13A-4331-BD22-2D6EE94A118A}" type="presParOf" srcId="{1FA7D663-4456-4FDF-8A2D-F181AB8946C8}" destId="{2134F27C-5B4A-4A89-8A4A-D75B8DEBCCD7}" srcOrd="5" destOrd="0" presId="urn:microsoft.com/office/officeart/2008/layout/VerticalCurvedList"/>
    <dgm:cxn modelId="{44E3A539-865B-452C-99F3-0CE820BD2110}" type="presParOf" srcId="{1FA7D663-4456-4FDF-8A2D-F181AB8946C8}" destId="{E7FBA9A4-887C-40F5-8E3F-BBAC6914CE69}" srcOrd="6" destOrd="0" presId="urn:microsoft.com/office/officeart/2008/layout/VerticalCurvedList"/>
    <dgm:cxn modelId="{F556876B-9794-48E1-A421-6A97CA673C9D}" type="presParOf" srcId="{E7FBA9A4-887C-40F5-8E3F-BBAC6914CE69}" destId="{B16D1FF4-AD42-4583-A63D-99CE8EACAF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C2614F-B8F2-4C01-962F-CEAAF08C146F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444A65-F6BC-4EF9-B9D7-7596B686A9C5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Kafatasının aşırı büyümesidir. Genelde şu üç nedenden dolayı gerçekleşir</a:t>
          </a:r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: 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DC154BD-0459-4F84-81BA-265DED933B2D}" type="parTrans" cxnId="{A675E142-B360-4B59-99C8-E6E574EAA29C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4C849C0-B6B6-4BF0-AA50-450D451F70E8}" type="sibTrans" cxnId="{A675E142-B360-4B59-99C8-E6E574EAA29C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2647386-8BE1-4D89-BB63-FDF389CE9EAE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a) Beyin omurilik sıvısının dolaşım yolundaki tıkanma nedeniyle belirli bölgelerde normalin üstünde yoğunlaşması,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952D050-3A69-4E3C-9D20-89086D33C7B7}" type="parTrans" cxnId="{7B5DF47E-562F-4057-B407-CAFD32B325C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6261AB5-108B-4D80-8D1D-48FEA6276BC5}" type="sibTrans" cxnId="{7B5DF47E-562F-4057-B407-CAFD32B325C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085006-4518-49D5-9575-B35B0442F87F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b) Beyin omurilik sıvısının aşırı üretimi, 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1025715-34BF-406A-AC98-DF87B9981F7A}" type="parTrans" cxnId="{287FBC26-CD01-45BA-9F34-F9393AB4E30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7C5F920-FAAB-489B-AF00-3B6F97FF3C35}" type="sibTrans" cxnId="{287FBC26-CD01-45BA-9F34-F9393AB4E30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C54BE4E-C83B-45C9-B168-EDCF27303127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c) Beyin-omurilik sıvısının emiliminin düşük olması.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EB8C71-D775-417C-9077-5A4D26D0F035}" type="parTrans" cxnId="{67F3DEAA-01CF-4B0A-8076-29262A8AF4D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3120D9-4212-4038-BB32-EDE842BF48FE}" type="sibTrans" cxnId="{67F3DEAA-01CF-4B0A-8076-29262A8AF4D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C7F1F6-F1AD-444D-B10B-BAE908682968}" type="pres">
      <dgm:prSet presAssocID="{ABC2614F-B8F2-4C01-962F-CEAAF08C14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FA7D663-4456-4FDF-8A2D-F181AB8946C8}" type="pres">
      <dgm:prSet presAssocID="{ABC2614F-B8F2-4C01-962F-CEAAF08C146F}" presName="Name1" presStyleCnt="0"/>
      <dgm:spPr/>
      <dgm:t>
        <a:bodyPr/>
        <a:lstStyle/>
        <a:p>
          <a:endParaRPr lang="tr-TR"/>
        </a:p>
      </dgm:t>
    </dgm:pt>
    <dgm:pt modelId="{195FE007-6ACC-445E-8557-86B5851B7BDA}" type="pres">
      <dgm:prSet presAssocID="{ABC2614F-B8F2-4C01-962F-CEAAF08C146F}" presName="cycle" presStyleCnt="0"/>
      <dgm:spPr/>
      <dgm:t>
        <a:bodyPr/>
        <a:lstStyle/>
        <a:p>
          <a:endParaRPr lang="tr-TR"/>
        </a:p>
      </dgm:t>
    </dgm:pt>
    <dgm:pt modelId="{E26A9BFB-9B2A-4BF9-B215-21F44545C01F}" type="pres">
      <dgm:prSet presAssocID="{ABC2614F-B8F2-4C01-962F-CEAAF08C146F}" presName="srcNode" presStyleLbl="node1" presStyleIdx="0" presStyleCnt="4"/>
      <dgm:spPr/>
      <dgm:t>
        <a:bodyPr/>
        <a:lstStyle/>
        <a:p>
          <a:endParaRPr lang="tr-TR"/>
        </a:p>
      </dgm:t>
    </dgm:pt>
    <dgm:pt modelId="{AA8E2B35-4BCA-4E66-BF58-05218CD7C73F}" type="pres">
      <dgm:prSet presAssocID="{ABC2614F-B8F2-4C01-962F-CEAAF08C146F}" presName="conn" presStyleLbl="parChTrans1D2" presStyleIdx="0" presStyleCnt="1"/>
      <dgm:spPr/>
      <dgm:t>
        <a:bodyPr/>
        <a:lstStyle/>
        <a:p>
          <a:endParaRPr lang="tr-TR"/>
        </a:p>
      </dgm:t>
    </dgm:pt>
    <dgm:pt modelId="{C2AE7C8A-A2A3-4921-A998-D933563F945F}" type="pres">
      <dgm:prSet presAssocID="{ABC2614F-B8F2-4C01-962F-CEAAF08C146F}" presName="extraNode" presStyleLbl="node1" presStyleIdx="0" presStyleCnt="4"/>
      <dgm:spPr/>
      <dgm:t>
        <a:bodyPr/>
        <a:lstStyle/>
        <a:p>
          <a:endParaRPr lang="tr-TR"/>
        </a:p>
      </dgm:t>
    </dgm:pt>
    <dgm:pt modelId="{C1A62E14-384C-4245-B62D-9D69A1F1F305}" type="pres">
      <dgm:prSet presAssocID="{ABC2614F-B8F2-4C01-962F-CEAAF08C146F}" presName="dstNode" presStyleLbl="node1" presStyleIdx="0" presStyleCnt="4"/>
      <dgm:spPr/>
      <dgm:t>
        <a:bodyPr/>
        <a:lstStyle/>
        <a:p>
          <a:endParaRPr lang="tr-TR"/>
        </a:p>
      </dgm:t>
    </dgm:pt>
    <dgm:pt modelId="{CD8D369F-A3CB-4A2F-9BA1-8F15CF0C2BAA}" type="pres">
      <dgm:prSet presAssocID="{19444A65-F6BC-4EF9-B9D7-7596B686A9C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0C8962-1ECB-4E5C-82F1-E24170F64E49}" type="pres">
      <dgm:prSet presAssocID="{19444A65-F6BC-4EF9-B9D7-7596B686A9C5}" presName="accent_1" presStyleCnt="0"/>
      <dgm:spPr/>
      <dgm:t>
        <a:bodyPr/>
        <a:lstStyle/>
        <a:p>
          <a:endParaRPr lang="tr-TR"/>
        </a:p>
      </dgm:t>
    </dgm:pt>
    <dgm:pt modelId="{69415539-10DF-4FC1-8C90-FC21F2559A24}" type="pres">
      <dgm:prSet presAssocID="{19444A65-F6BC-4EF9-B9D7-7596B686A9C5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42EFCE35-6925-4107-A381-1782439B8F6C}" type="pres">
      <dgm:prSet presAssocID="{B2647386-8BE1-4D89-BB63-FDF389CE9E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900EBB-F5E0-45D0-AE7F-27D9214E3911}" type="pres">
      <dgm:prSet presAssocID="{B2647386-8BE1-4D89-BB63-FDF389CE9EAE}" presName="accent_2" presStyleCnt="0"/>
      <dgm:spPr/>
      <dgm:t>
        <a:bodyPr/>
        <a:lstStyle/>
        <a:p>
          <a:endParaRPr lang="tr-TR"/>
        </a:p>
      </dgm:t>
    </dgm:pt>
    <dgm:pt modelId="{217E428F-70CC-4467-A694-B9DDC0A26259}" type="pres">
      <dgm:prSet presAssocID="{B2647386-8BE1-4D89-BB63-FDF389CE9EAE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B533824B-6134-4601-B48B-954C73A4EBFF}" type="pres">
      <dgm:prSet presAssocID="{A0085006-4518-49D5-9575-B35B0442F87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3CDC02-4EA6-4EFF-8019-5E101AA4AB50}" type="pres">
      <dgm:prSet presAssocID="{A0085006-4518-49D5-9575-B35B0442F87F}" presName="accent_3" presStyleCnt="0"/>
      <dgm:spPr/>
      <dgm:t>
        <a:bodyPr/>
        <a:lstStyle/>
        <a:p>
          <a:endParaRPr lang="tr-TR"/>
        </a:p>
      </dgm:t>
    </dgm:pt>
    <dgm:pt modelId="{CF42BEB5-A3C8-4350-9C89-E302969260A2}" type="pres">
      <dgm:prSet presAssocID="{A0085006-4518-49D5-9575-B35B0442F87F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E3A87A0C-4D9E-4DAE-B959-C12BEBA89EC9}" type="pres">
      <dgm:prSet presAssocID="{8C54BE4E-C83B-45C9-B168-EDCF2730312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04F2DA-48FA-4F90-91C1-FFA41667AF93}" type="pres">
      <dgm:prSet presAssocID="{8C54BE4E-C83B-45C9-B168-EDCF27303127}" presName="accent_4" presStyleCnt="0"/>
      <dgm:spPr/>
      <dgm:t>
        <a:bodyPr/>
        <a:lstStyle/>
        <a:p>
          <a:endParaRPr lang="tr-TR"/>
        </a:p>
      </dgm:t>
    </dgm:pt>
    <dgm:pt modelId="{ED2445FF-12D0-4AC8-A32B-0EF27B859C55}" type="pres">
      <dgm:prSet presAssocID="{8C54BE4E-C83B-45C9-B168-EDCF27303127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2FB3B23C-BB09-419D-93F8-DAA64B8D0305}" type="presOf" srcId="{ABC2614F-B8F2-4C01-962F-CEAAF08C146F}" destId="{78C7F1F6-F1AD-444D-B10B-BAE908682968}" srcOrd="0" destOrd="0" presId="urn:microsoft.com/office/officeart/2008/layout/VerticalCurvedList"/>
    <dgm:cxn modelId="{67F3DEAA-01CF-4B0A-8076-29262A8AF4DE}" srcId="{ABC2614F-B8F2-4C01-962F-CEAAF08C146F}" destId="{8C54BE4E-C83B-45C9-B168-EDCF27303127}" srcOrd="3" destOrd="0" parTransId="{3CEB8C71-D775-417C-9077-5A4D26D0F035}" sibTransId="{F43120D9-4212-4038-BB32-EDE842BF48FE}"/>
    <dgm:cxn modelId="{A675E142-B360-4B59-99C8-E6E574EAA29C}" srcId="{ABC2614F-B8F2-4C01-962F-CEAAF08C146F}" destId="{19444A65-F6BC-4EF9-B9D7-7596B686A9C5}" srcOrd="0" destOrd="0" parTransId="{1DC154BD-0459-4F84-81BA-265DED933B2D}" sibTransId="{54C849C0-B6B6-4BF0-AA50-450D451F70E8}"/>
    <dgm:cxn modelId="{81837109-FE2C-4E92-B075-423FF0BDD936}" type="presOf" srcId="{54C849C0-B6B6-4BF0-AA50-450D451F70E8}" destId="{AA8E2B35-4BCA-4E66-BF58-05218CD7C73F}" srcOrd="0" destOrd="0" presId="urn:microsoft.com/office/officeart/2008/layout/VerticalCurvedList"/>
    <dgm:cxn modelId="{CD82AFEB-2F1E-4F06-9173-4F04CA270382}" type="presOf" srcId="{19444A65-F6BC-4EF9-B9D7-7596B686A9C5}" destId="{CD8D369F-A3CB-4A2F-9BA1-8F15CF0C2BAA}" srcOrd="0" destOrd="0" presId="urn:microsoft.com/office/officeart/2008/layout/VerticalCurvedList"/>
    <dgm:cxn modelId="{7B5DF47E-562F-4057-B407-CAFD32B325C9}" srcId="{ABC2614F-B8F2-4C01-962F-CEAAF08C146F}" destId="{B2647386-8BE1-4D89-BB63-FDF389CE9EAE}" srcOrd="1" destOrd="0" parTransId="{E952D050-3A69-4E3C-9D20-89086D33C7B7}" sibTransId="{E6261AB5-108B-4D80-8D1D-48FEA6276BC5}"/>
    <dgm:cxn modelId="{FB77C58B-FE40-460B-AECA-301752DD14E8}" type="presOf" srcId="{A0085006-4518-49D5-9575-B35B0442F87F}" destId="{B533824B-6134-4601-B48B-954C73A4EBFF}" srcOrd="0" destOrd="0" presId="urn:microsoft.com/office/officeart/2008/layout/VerticalCurvedList"/>
    <dgm:cxn modelId="{6060BC32-1B4E-4612-8028-A538C12825E2}" type="presOf" srcId="{8C54BE4E-C83B-45C9-B168-EDCF27303127}" destId="{E3A87A0C-4D9E-4DAE-B959-C12BEBA89EC9}" srcOrd="0" destOrd="0" presId="urn:microsoft.com/office/officeart/2008/layout/VerticalCurvedList"/>
    <dgm:cxn modelId="{287FBC26-CD01-45BA-9F34-F9393AB4E301}" srcId="{ABC2614F-B8F2-4C01-962F-CEAAF08C146F}" destId="{A0085006-4518-49D5-9575-B35B0442F87F}" srcOrd="2" destOrd="0" parTransId="{51025715-34BF-406A-AC98-DF87B9981F7A}" sibTransId="{17C5F920-FAAB-489B-AF00-3B6F97FF3C35}"/>
    <dgm:cxn modelId="{8CEED362-01A1-4149-8448-ADFD92C65BC6}" type="presOf" srcId="{B2647386-8BE1-4D89-BB63-FDF389CE9EAE}" destId="{42EFCE35-6925-4107-A381-1782439B8F6C}" srcOrd="0" destOrd="0" presId="urn:microsoft.com/office/officeart/2008/layout/VerticalCurvedList"/>
    <dgm:cxn modelId="{7F669CBD-598E-49BB-AC61-B78608A16A07}" type="presParOf" srcId="{78C7F1F6-F1AD-444D-B10B-BAE908682968}" destId="{1FA7D663-4456-4FDF-8A2D-F181AB8946C8}" srcOrd="0" destOrd="0" presId="urn:microsoft.com/office/officeart/2008/layout/VerticalCurvedList"/>
    <dgm:cxn modelId="{B58BC0AB-B3C8-4608-939A-6FEE82208F7C}" type="presParOf" srcId="{1FA7D663-4456-4FDF-8A2D-F181AB8946C8}" destId="{195FE007-6ACC-445E-8557-86B5851B7BDA}" srcOrd="0" destOrd="0" presId="urn:microsoft.com/office/officeart/2008/layout/VerticalCurvedList"/>
    <dgm:cxn modelId="{346A0178-199B-488D-9BA2-6BD934BC03F3}" type="presParOf" srcId="{195FE007-6ACC-445E-8557-86B5851B7BDA}" destId="{E26A9BFB-9B2A-4BF9-B215-21F44545C01F}" srcOrd="0" destOrd="0" presId="urn:microsoft.com/office/officeart/2008/layout/VerticalCurvedList"/>
    <dgm:cxn modelId="{E0701E75-4803-4742-A526-60903DFBF807}" type="presParOf" srcId="{195FE007-6ACC-445E-8557-86B5851B7BDA}" destId="{AA8E2B35-4BCA-4E66-BF58-05218CD7C73F}" srcOrd="1" destOrd="0" presId="urn:microsoft.com/office/officeart/2008/layout/VerticalCurvedList"/>
    <dgm:cxn modelId="{0D848A05-E77A-4B2D-9B64-807671342AE6}" type="presParOf" srcId="{195FE007-6ACC-445E-8557-86B5851B7BDA}" destId="{C2AE7C8A-A2A3-4921-A998-D933563F945F}" srcOrd="2" destOrd="0" presId="urn:microsoft.com/office/officeart/2008/layout/VerticalCurvedList"/>
    <dgm:cxn modelId="{1BFD9DF5-0A28-4FDC-86A5-2DD7086BE575}" type="presParOf" srcId="{195FE007-6ACC-445E-8557-86B5851B7BDA}" destId="{C1A62E14-384C-4245-B62D-9D69A1F1F305}" srcOrd="3" destOrd="0" presId="urn:microsoft.com/office/officeart/2008/layout/VerticalCurvedList"/>
    <dgm:cxn modelId="{CBF5931F-3505-4761-BBB0-A5E94623F11F}" type="presParOf" srcId="{1FA7D663-4456-4FDF-8A2D-F181AB8946C8}" destId="{CD8D369F-A3CB-4A2F-9BA1-8F15CF0C2BAA}" srcOrd="1" destOrd="0" presId="urn:microsoft.com/office/officeart/2008/layout/VerticalCurvedList"/>
    <dgm:cxn modelId="{0D67A12A-1113-4976-9E42-B894C826633B}" type="presParOf" srcId="{1FA7D663-4456-4FDF-8A2D-F181AB8946C8}" destId="{D00C8962-1ECB-4E5C-82F1-E24170F64E49}" srcOrd="2" destOrd="0" presId="urn:microsoft.com/office/officeart/2008/layout/VerticalCurvedList"/>
    <dgm:cxn modelId="{6BAD65D7-8036-426D-91E3-38607FA89771}" type="presParOf" srcId="{D00C8962-1ECB-4E5C-82F1-E24170F64E49}" destId="{69415539-10DF-4FC1-8C90-FC21F2559A24}" srcOrd="0" destOrd="0" presId="urn:microsoft.com/office/officeart/2008/layout/VerticalCurvedList"/>
    <dgm:cxn modelId="{37C7E1F2-6D60-477D-97A1-2BAD59D26028}" type="presParOf" srcId="{1FA7D663-4456-4FDF-8A2D-F181AB8946C8}" destId="{42EFCE35-6925-4107-A381-1782439B8F6C}" srcOrd="3" destOrd="0" presId="urn:microsoft.com/office/officeart/2008/layout/VerticalCurvedList"/>
    <dgm:cxn modelId="{A280D92C-D7E1-4D10-8296-6D4D35DFDA63}" type="presParOf" srcId="{1FA7D663-4456-4FDF-8A2D-F181AB8946C8}" destId="{FF900EBB-F5E0-45D0-AE7F-27D9214E3911}" srcOrd="4" destOrd="0" presId="urn:microsoft.com/office/officeart/2008/layout/VerticalCurvedList"/>
    <dgm:cxn modelId="{46720A5A-0988-46B5-8AA2-EDB8A2A64FFB}" type="presParOf" srcId="{FF900EBB-F5E0-45D0-AE7F-27D9214E3911}" destId="{217E428F-70CC-4467-A694-B9DDC0A26259}" srcOrd="0" destOrd="0" presId="urn:microsoft.com/office/officeart/2008/layout/VerticalCurvedList"/>
    <dgm:cxn modelId="{7B5C72A3-465D-4A99-B9D7-988CF55B2DF3}" type="presParOf" srcId="{1FA7D663-4456-4FDF-8A2D-F181AB8946C8}" destId="{B533824B-6134-4601-B48B-954C73A4EBFF}" srcOrd="5" destOrd="0" presId="urn:microsoft.com/office/officeart/2008/layout/VerticalCurvedList"/>
    <dgm:cxn modelId="{AB6439B7-0C01-4EDD-AABF-D9E5AE31CB8A}" type="presParOf" srcId="{1FA7D663-4456-4FDF-8A2D-F181AB8946C8}" destId="{BF3CDC02-4EA6-4EFF-8019-5E101AA4AB50}" srcOrd="6" destOrd="0" presId="urn:microsoft.com/office/officeart/2008/layout/VerticalCurvedList"/>
    <dgm:cxn modelId="{CEBF89F7-2B8F-4EAC-95EA-428E088591A2}" type="presParOf" srcId="{BF3CDC02-4EA6-4EFF-8019-5E101AA4AB50}" destId="{CF42BEB5-A3C8-4350-9C89-E302969260A2}" srcOrd="0" destOrd="0" presId="urn:microsoft.com/office/officeart/2008/layout/VerticalCurvedList"/>
    <dgm:cxn modelId="{57DC081B-1C97-4DA8-B6E7-0AAB3322FED6}" type="presParOf" srcId="{1FA7D663-4456-4FDF-8A2D-F181AB8946C8}" destId="{E3A87A0C-4D9E-4DAE-B959-C12BEBA89EC9}" srcOrd="7" destOrd="0" presId="urn:microsoft.com/office/officeart/2008/layout/VerticalCurvedList"/>
    <dgm:cxn modelId="{0BEB29DA-901B-46D2-80BC-6EECAA3329C9}" type="presParOf" srcId="{1FA7D663-4456-4FDF-8A2D-F181AB8946C8}" destId="{5C04F2DA-48FA-4F90-91C1-FFA41667AF93}" srcOrd="8" destOrd="0" presId="urn:microsoft.com/office/officeart/2008/layout/VerticalCurvedList"/>
    <dgm:cxn modelId="{4E1D0A2E-413C-4BD6-A431-2940296E811A}" type="presParOf" srcId="{5C04F2DA-48FA-4F90-91C1-FFA41667AF93}" destId="{ED2445FF-12D0-4AC8-A32B-0EF27B859C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E69FA1-D4AF-47D2-A973-F67E1D7933D2}" type="doc">
      <dgm:prSet loTypeId="urn:microsoft.com/office/officeart/2008/layout/VerticalCurvedList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tr-TR"/>
        </a:p>
      </dgm:t>
    </dgm:pt>
    <dgm:pt modelId="{3768B66B-BFCF-44BA-8E5F-639E6A3187B2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Annenin hamilelik sürecinde içki içmesi bu hastalığa yol açmaktadır.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FB7813A-3D59-4078-824F-22A6F5B07A0A}" type="parTrans" cxnId="{59B33D73-D652-45FD-9359-25210FFFEA38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BD266BF-390D-4A2E-BF86-712E01803B53}" type="sibTrans" cxnId="{59B33D73-D652-45FD-9359-25210FFFEA38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99B679-8EE1-43EA-AB57-51DC63EFEADF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çocuklarda küçük göz kapakları, içeri göçük burun köprüsü, ince üst dudak, kalkık burun, küçük dişler ve yavaş fiziksel büyüme görülür.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806C09-4DB7-4563-BF2E-D224F13AC2E7}" type="parTrans" cxnId="{9F651F79-EC18-448A-8425-E98858251827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F981136-E7A7-4F15-9E3D-5B56F6476279}" type="sibTrans" cxnId="{9F651F79-EC18-448A-8425-E98858251827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AD383B-1E33-4002-B4D0-7FE19CC6EF20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Çoğunlukla büyüme bozukluğu olarak ortaya çıkmaktadır.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EF6F52-FE75-46B9-894D-5E1B620A94AB}" type="parTrans" cxnId="{45594C51-55D1-46A8-9191-D68EF3612A49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E10A8C9-C0FF-4AEF-9293-45E933BDA537}" type="sibTrans" cxnId="{45594C51-55D1-46A8-9191-D68EF3612A49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75A3B80-1B3F-4B8F-975A-4B83B488F22B}" type="pres">
      <dgm:prSet presAssocID="{17E69FA1-D4AF-47D2-A973-F67E1D7933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0287A06-00C5-4569-B8E2-70716D53BEB0}" type="pres">
      <dgm:prSet presAssocID="{17E69FA1-D4AF-47D2-A973-F67E1D7933D2}" presName="Name1" presStyleCnt="0"/>
      <dgm:spPr/>
      <dgm:t>
        <a:bodyPr/>
        <a:lstStyle/>
        <a:p>
          <a:endParaRPr lang="tr-TR"/>
        </a:p>
      </dgm:t>
    </dgm:pt>
    <dgm:pt modelId="{8F71A37A-039F-4D8C-B4E2-DE4578438FC8}" type="pres">
      <dgm:prSet presAssocID="{17E69FA1-D4AF-47D2-A973-F67E1D7933D2}" presName="cycle" presStyleCnt="0"/>
      <dgm:spPr/>
      <dgm:t>
        <a:bodyPr/>
        <a:lstStyle/>
        <a:p>
          <a:endParaRPr lang="tr-TR"/>
        </a:p>
      </dgm:t>
    </dgm:pt>
    <dgm:pt modelId="{A10A3585-C5C9-4099-BF28-977F3362AC39}" type="pres">
      <dgm:prSet presAssocID="{17E69FA1-D4AF-47D2-A973-F67E1D7933D2}" presName="srcNode" presStyleLbl="node1" presStyleIdx="0" presStyleCnt="3"/>
      <dgm:spPr/>
      <dgm:t>
        <a:bodyPr/>
        <a:lstStyle/>
        <a:p>
          <a:endParaRPr lang="tr-TR"/>
        </a:p>
      </dgm:t>
    </dgm:pt>
    <dgm:pt modelId="{4C6358A1-0876-43EA-A6F8-9EB629DB4361}" type="pres">
      <dgm:prSet presAssocID="{17E69FA1-D4AF-47D2-A973-F67E1D7933D2}" presName="conn" presStyleLbl="parChTrans1D2" presStyleIdx="0" presStyleCnt="1"/>
      <dgm:spPr/>
      <dgm:t>
        <a:bodyPr/>
        <a:lstStyle/>
        <a:p>
          <a:endParaRPr lang="tr-TR"/>
        </a:p>
      </dgm:t>
    </dgm:pt>
    <dgm:pt modelId="{223D2B78-66D5-4BEE-BE83-DBCE4B76CB84}" type="pres">
      <dgm:prSet presAssocID="{17E69FA1-D4AF-47D2-A973-F67E1D7933D2}" presName="extraNode" presStyleLbl="node1" presStyleIdx="0" presStyleCnt="3"/>
      <dgm:spPr/>
      <dgm:t>
        <a:bodyPr/>
        <a:lstStyle/>
        <a:p>
          <a:endParaRPr lang="tr-TR"/>
        </a:p>
      </dgm:t>
    </dgm:pt>
    <dgm:pt modelId="{88803A98-BE47-4FD7-A560-191B69F94FAD}" type="pres">
      <dgm:prSet presAssocID="{17E69FA1-D4AF-47D2-A973-F67E1D7933D2}" presName="dstNode" presStyleLbl="node1" presStyleIdx="0" presStyleCnt="3"/>
      <dgm:spPr/>
      <dgm:t>
        <a:bodyPr/>
        <a:lstStyle/>
        <a:p>
          <a:endParaRPr lang="tr-TR"/>
        </a:p>
      </dgm:t>
    </dgm:pt>
    <dgm:pt modelId="{AE00B7A2-1AE4-41D0-A1CC-6B2B46EF095F}" type="pres">
      <dgm:prSet presAssocID="{3768B66B-BFCF-44BA-8E5F-639E6A3187B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39D5B6-DD0C-4F73-8F78-6CA71EC7AD1D}" type="pres">
      <dgm:prSet presAssocID="{3768B66B-BFCF-44BA-8E5F-639E6A3187B2}" presName="accent_1" presStyleCnt="0"/>
      <dgm:spPr/>
      <dgm:t>
        <a:bodyPr/>
        <a:lstStyle/>
        <a:p>
          <a:endParaRPr lang="tr-TR"/>
        </a:p>
      </dgm:t>
    </dgm:pt>
    <dgm:pt modelId="{C45AA72B-2CCD-41EB-A8EC-5EF648FB36A1}" type="pres">
      <dgm:prSet presAssocID="{3768B66B-BFCF-44BA-8E5F-639E6A3187B2}" presName="accentRepeatNode" presStyleLbl="solidFgAcc1" presStyleIdx="0" presStyleCnt="3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5B1CBF03-8CDB-479F-8D80-DCF3B695CBF0}" type="pres">
      <dgm:prSet presAssocID="{9099B679-8EE1-43EA-AB57-51DC63EFEA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71A3F-3BBD-4FBE-A39D-DCD904799DC6}" type="pres">
      <dgm:prSet presAssocID="{9099B679-8EE1-43EA-AB57-51DC63EFEADF}" presName="accent_2" presStyleCnt="0"/>
      <dgm:spPr/>
      <dgm:t>
        <a:bodyPr/>
        <a:lstStyle/>
        <a:p>
          <a:endParaRPr lang="tr-TR"/>
        </a:p>
      </dgm:t>
    </dgm:pt>
    <dgm:pt modelId="{10642672-9AB6-426B-9354-324E9A5FA33F}" type="pres">
      <dgm:prSet presAssocID="{9099B679-8EE1-43EA-AB57-51DC63EFEADF}" presName="accentRepeatNode" presStyleLbl="solidFgAcc1" presStyleIdx="1" presStyleCnt="3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92F06A9F-F935-46E3-A5DF-366E6ECE499F}" type="pres">
      <dgm:prSet presAssocID="{55AD383B-1E33-4002-B4D0-7FE19CC6EF2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A1299-0C2F-4E16-B93D-791E522DF20E}" type="pres">
      <dgm:prSet presAssocID="{55AD383B-1E33-4002-B4D0-7FE19CC6EF20}" presName="accent_3" presStyleCnt="0"/>
      <dgm:spPr/>
      <dgm:t>
        <a:bodyPr/>
        <a:lstStyle/>
        <a:p>
          <a:endParaRPr lang="tr-TR"/>
        </a:p>
      </dgm:t>
    </dgm:pt>
    <dgm:pt modelId="{9A7E7891-EA6C-4973-B7B2-EB0495965045}" type="pres">
      <dgm:prSet presAssocID="{55AD383B-1E33-4002-B4D0-7FE19CC6EF20}" presName="accentRepeatNode" presStyleLbl="solidFgAcc1" presStyleIdx="2" presStyleCnt="3"/>
      <dgm:spPr>
        <a:prstGeom prst="cloud">
          <a:avLst/>
        </a:prstGeom>
      </dgm:spPr>
      <dgm:t>
        <a:bodyPr/>
        <a:lstStyle/>
        <a:p>
          <a:endParaRPr lang="tr-TR"/>
        </a:p>
      </dgm:t>
    </dgm:pt>
  </dgm:ptLst>
  <dgm:cxnLst>
    <dgm:cxn modelId="{FF2126B2-437F-4822-9C38-DA53AC069C62}" type="presOf" srcId="{4BD266BF-390D-4A2E-BF86-712E01803B53}" destId="{4C6358A1-0876-43EA-A6F8-9EB629DB4361}" srcOrd="0" destOrd="0" presId="urn:microsoft.com/office/officeart/2008/layout/VerticalCurvedList"/>
    <dgm:cxn modelId="{9F651F79-EC18-448A-8425-E98858251827}" srcId="{17E69FA1-D4AF-47D2-A973-F67E1D7933D2}" destId="{9099B679-8EE1-43EA-AB57-51DC63EFEADF}" srcOrd="1" destOrd="0" parTransId="{70806C09-4DB7-4563-BF2E-D224F13AC2E7}" sibTransId="{DF981136-E7A7-4F15-9E3D-5B56F6476279}"/>
    <dgm:cxn modelId="{D4AEA20D-12C5-42CE-960D-D49537FB37A1}" type="presOf" srcId="{9099B679-8EE1-43EA-AB57-51DC63EFEADF}" destId="{5B1CBF03-8CDB-479F-8D80-DCF3B695CBF0}" srcOrd="0" destOrd="0" presId="urn:microsoft.com/office/officeart/2008/layout/VerticalCurvedList"/>
    <dgm:cxn modelId="{FBEC3424-BEF4-4EB2-BBC5-CBC628783E5C}" type="presOf" srcId="{3768B66B-BFCF-44BA-8E5F-639E6A3187B2}" destId="{AE00B7A2-1AE4-41D0-A1CC-6B2B46EF095F}" srcOrd="0" destOrd="0" presId="urn:microsoft.com/office/officeart/2008/layout/VerticalCurvedList"/>
    <dgm:cxn modelId="{45594C51-55D1-46A8-9191-D68EF3612A49}" srcId="{17E69FA1-D4AF-47D2-A973-F67E1D7933D2}" destId="{55AD383B-1E33-4002-B4D0-7FE19CC6EF20}" srcOrd="2" destOrd="0" parTransId="{FBEF6F52-FE75-46B9-894D-5E1B620A94AB}" sibTransId="{BE10A8C9-C0FF-4AEF-9293-45E933BDA537}"/>
    <dgm:cxn modelId="{4F222BBA-2E4F-4B1E-AA93-FB87CD2CAF7F}" type="presOf" srcId="{55AD383B-1E33-4002-B4D0-7FE19CC6EF20}" destId="{92F06A9F-F935-46E3-A5DF-366E6ECE499F}" srcOrd="0" destOrd="0" presId="urn:microsoft.com/office/officeart/2008/layout/VerticalCurvedList"/>
    <dgm:cxn modelId="{F1E287A8-BD5A-455F-8847-6363E98C914B}" type="presOf" srcId="{17E69FA1-D4AF-47D2-A973-F67E1D7933D2}" destId="{F75A3B80-1B3F-4B8F-975A-4B83B488F22B}" srcOrd="0" destOrd="0" presId="urn:microsoft.com/office/officeart/2008/layout/VerticalCurvedList"/>
    <dgm:cxn modelId="{59B33D73-D652-45FD-9359-25210FFFEA38}" srcId="{17E69FA1-D4AF-47D2-A973-F67E1D7933D2}" destId="{3768B66B-BFCF-44BA-8E5F-639E6A3187B2}" srcOrd="0" destOrd="0" parTransId="{3FB7813A-3D59-4078-824F-22A6F5B07A0A}" sibTransId="{4BD266BF-390D-4A2E-BF86-712E01803B53}"/>
    <dgm:cxn modelId="{2EAE72DB-664A-45C8-A8EE-8D8AD4458836}" type="presParOf" srcId="{F75A3B80-1B3F-4B8F-975A-4B83B488F22B}" destId="{80287A06-00C5-4569-B8E2-70716D53BEB0}" srcOrd="0" destOrd="0" presId="urn:microsoft.com/office/officeart/2008/layout/VerticalCurvedList"/>
    <dgm:cxn modelId="{F7934E4E-2F4D-48B9-B266-F5DC0DE387A0}" type="presParOf" srcId="{80287A06-00C5-4569-B8E2-70716D53BEB0}" destId="{8F71A37A-039F-4D8C-B4E2-DE4578438FC8}" srcOrd="0" destOrd="0" presId="urn:microsoft.com/office/officeart/2008/layout/VerticalCurvedList"/>
    <dgm:cxn modelId="{052CAC74-5289-44DD-A4FF-9F6B169BC338}" type="presParOf" srcId="{8F71A37A-039F-4D8C-B4E2-DE4578438FC8}" destId="{A10A3585-C5C9-4099-BF28-977F3362AC39}" srcOrd="0" destOrd="0" presId="urn:microsoft.com/office/officeart/2008/layout/VerticalCurvedList"/>
    <dgm:cxn modelId="{3D4E62DE-9C61-4664-A95A-D0ACECAF477F}" type="presParOf" srcId="{8F71A37A-039F-4D8C-B4E2-DE4578438FC8}" destId="{4C6358A1-0876-43EA-A6F8-9EB629DB4361}" srcOrd="1" destOrd="0" presId="urn:microsoft.com/office/officeart/2008/layout/VerticalCurvedList"/>
    <dgm:cxn modelId="{D2A944C5-F2CF-46DF-A8EC-4DA6B19FB4C6}" type="presParOf" srcId="{8F71A37A-039F-4D8C-B4E2-DE4578438FC8}" destId="{223D2B78-66D5-4BEE-BE83-DBCE4B76CB84}" srcOrd="2" destOrd="0" presId="urn:microsoft.com/office/officeart/2008/layout/VerticalCurvedList"/>
    <dgm:cxn modelId="{5990AE34-0CCF-4C03-A2E2-CCC7B196D46B}" type="presParOf" srcId="{8F71A37A-039F-4D8C-B4E2-DE4578438FC8}" destId="{88803A98-BE47-4FD7-A560-191B69F94FAD}" srcOrd="3" destOrd="0" presId="urn:microsoft.com/office/officeart/2008/layout/VerticalCurvedList"/>
    <dgm:cxn modelId="{2CB814CC-5E95-4969-A660-C7367BF77D49}" type="presParOf" srcId="{80287A06-00C5-4569-B8E2-70716D53BEB0}" destId="{AE00B7A2-1AE4-41D0-A1CC-6B2B46EF095F}" srcOrd="1" destOrd="0" presId="urn:microsoft.com/office/officeart/2008/layout/VerticalCurvedList"/>
    <dgm:cxn modelId="{CD309BB4-AC6F-49F8-9377-D918D678013B}" type="presParOf" srcId="{80287A06-00C5-4569-B8E2-70716D53BEB0}" destId="{E039D5B6-DD0C-4F73-8F78-6CA71EC7AD1D}" srcOrd="2" destOrd="0" presId="urn:microsoft.com/office/officeart/2008/layout/VerticalCurvedList"/>
    <dgm:cxn modelId="{9E6757E0-3882-4A5D-BFD1-379774FD53DE}" type="presParOf" srcId="{E039D5B6-DD0C-4F73-8F78-6CA71EC7AD1D}" destId="{C45AA72B-2CCD-41EB-A8EC-5EF648FB36A1}" srcOrd="0" destOrd="0" presId="urn:microsoft.com/office/officeart/2008/layout/VerticalCurvedList"/>
    <dgm:cxn modelId="{0150170A-53B0-42B4-9077-AB39C792210E}" type="presParOf" srcId="{80287A06-00C5-4569-B8E2-70716D53BEB0}" destId="{5B1CBF03-8CDB-479F-8D80-DCF3B695CBF0}" srcOrd="3" destOrd="0" presId="urn:microsoft.com/office/officeart/2008/layout/VerticalCurvedList"/>
    <dgm:cxn modelId="{25484091-3717-471F-8A3B-897E47465A34}" type="presParOf" srcId="{80287A06-00C5-4569-B8E2-70716D53BEB0}" destId="{7FF71A3F-3BBD-4FBE-A39D-DCD904799DC6}" srcOrd="4" destOrd="0" presId="urn:microsoft.com/office/officeart/2008/layout/VerticalCurvedList"/>
    <dgm:cxn modelId="{1BF1D110-1119-4F96-93BE-0F736DC9B5D7}" type="presParOf" srcId="{7FF71A3F-3BBD-4FBE-A39D-DCD904799DC6}" destId="{10642672-9AB6-426B-9354-324E9A5FA33F}" srcOrd="0" destOrd="0" presId="urn:microsoft.com/office/officeart/2008/layout/VerticalCurvedList"/>
    <dgm:cxn modelId="{230FC864-E4FC-4D28-A7F1-4A9B8F909FD4}" type="presParOf" srcId="{80287A06-00C5-4569-B8E2-70716D53BEB0}" destId="{92F06A9F-F935-46E3-A5DF-366E6ECE499F}" srcOrd="5" destOrd="0" presId="urn:microsoft.com/office/officeart/2008/layout/VerticalCurvedList"/>
    <dgm:cxn modelId="{25230B4A-1947-427C-9743-BE1ECB7987D9}" type="presParOf" srcId="{80287A06-00C5-4569-B8E2-70716D53BEB0}" destId="{E7DA1299-0C2F-4E16-B93D-791E522DF20E}" srcOrd="6" destOrd="0" presId="urn:microsoft.com/office/officeart/2008/layout/VerticalCurvedList"/>
    <dgm:cxn modelId="{039216A7-08B6-4BCD-9549-23925378C543}" type="presParOf" srcId="{E7DA1299-0C2F-4E16-B93D-791E522DF20E}" destId="{9A7E7891-EA6C-4973-B7B2-EB04959650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85DD49-E646-4FCB-9E33-888F1B35BA47}" type="doc">
      <dgm:prSet loTypeId="urn:microsoft.com/office/officeart/2005/8/layout/default#1" loCatId="list" qsTypeId="urn:microsoft.com/office/officeart/2005/8/quickstyle/3d7" qsCatId="3D" csTypeId="urn:microsoft.com/office/officeart/2005/8/colors/colorful1#13" csCatId="colorful" phldr="1"/>
      <dgm:spPr/>
      <dgm:t>
        <a:bodyPr/>
        <a:lstStyle/>
        <a:p>
          <a:endParaRPr lang="tr-TR"/>
        </a:p>
      </dgm:t>
    </dgm:pt>
    <dgm:pt modelId="{18D12C32-459B-481C-A812-342C48C05D2F}">
      <dgm:prSet phldrT="[Metin]" custT="1"/>
      <dgm:spPr/>
      <dgm:t>
        <a:bodyPr/>
        <a:lstStyle/>
        <a:p>
          <a:r>
            <a:rPr lang="tr-TR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esnasında çeşitli sorunlar yaşanabilir.</a:t>
          </a:r>
          <a:r>
            <a:rPr lang="tr-TR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 </a:t>
          </a:r>
          <a:endParaRPr lang="tr-TR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CD56621-35CE-403B-B105-D7154FFB645B}" type="parTrans" cxnId="{4A98E9CE-1A44-44FC-ABBB-2EDFA70DC5F3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84D71FF-29E7-4D5E-B392-CB0F9DBD5540}" type="sibTrans" cxnId="{4A98E9CE-1A44-44FC-ABBB-2EDFA70DC5F3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F45FE78-7806-454C-A6B6-E81B4B6FE3BD}">
      <dgm:prSet phldrT="[Metin]" custT="1"/>
      <dgm:spPr/>
      <dgm:t>
        <a:bodyPr/>
        <a:lstStyle/>
        <a:p>
          <a:r>
            <a:rPr lang="tr-T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Bebeğin ters gelmesi, kordon dolanması, bebeğin iri oluşu doğumu güçleştirecek etkenler arasındadır.</a:t>
          </a:r>
          <a:endParaRPr lang="tr-T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670B62-4E41-4043-A52A-0F966DAFC5E2}" type="parTrans" cxnId="{708DBE71-CA46-45AD-8084-D3694FE2EE4D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B4014A-EBD8-4BEA-B8D4-FD971FF18850}" type="sibTrans" cxnId="{708DBE71-CA46-45AD-8084-D3694FE2EE4D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53A12B-D88C-412D-96D4-D8F7E8B02FCA}">
      <dgm:prSet phldrT="[Metin]" custT="1"/>
      <dgm:spPr/>
      <dgm:t>
        <a:bodyPr/>
        <a:lstStyle/>
        <a:p>
          <a:r>
            <a:rPr lang="tr-T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Doğumdaki güçlükler nedeniyle beynin oksijensiz kalması zihinsel yetersizliğe ve çeşitli sağlık sorunlarına yol açabilir.</a:t>
          </a:r>
          <a:endParaRPr lang="tr-T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AC19FF4-B227-4E80-8112-15E58686F75A}" type="parTrans" cxnId="{6500FC38-5B37-4433-8713-F4335652EB66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21917D9-C8D1-44F1-BBF3-6EEBA663DDD9}" type="sibTrans" cxnId="{6500FC38-5B37-4433-8713-F4335652EB66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D4EBC2-B13D-458F-B0C6-D84341F1368D}" type="pres">
      <dgm:prSet presAssocID="{7D85DD49-E646-4FCB-9E33-888F1B35BA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91B7C4-ECFD-4EFB-9467-32ED12116A16}" type="pres">
      <dgm:prSet presAssocID="{18D12C32-459B-481C-A812-342C48C05D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F6949-EB77-4FC3-8EFE-422293E3B4E0}" type="pres">
      <dgm:prSet presAssocID="{184D71FF-29E7-4D5E-B392-CB0F9DBD5540}" presName="sibTrans" presStyleCnt="0"/>
      <dgm:spPr/>
      <dgm:t>
        <a:bodyPr/>
        <a:lstStyle/>
        <a:p>
          <a:endParaRPr lang="tr-TR"/>
        </a:p>
      </dgm:t>
    </dgm:pt>
    <dgm:pt modelId="{4E7B505A-34D5-4E25-B2C6-B1583708A6F4}" type="pres">
      <dgm:prSet presAssocID="{2F45FE78-7806-454C-A6B6-E81B4B6FE3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7C43D9-1666-4B22-8F7B-BF16242E99EC}" type="pres">
      <dgm:prSet presAssocID="{ECB4014A-EBD8-4BEA-B8D4-FD971FF18850}" presName="sibTrans" presStyleCnt="0"/>
      <dgm:spPr/>
      <dgm:t>
        <a:bodyPr/>
        <a:lstStyle/>
        <a:p>
          <a:endParaRPr lang="tr-TR"/>
        </a:p>
      </dgm:t>
    </dgm:pt>
    <dgm:pt modelId="{CD1EC03C-A236-4FB3-B977-6F726E5C98E3}" type="pres">
      <dgm:prSet presAssocID="{C453A12B-D88C-412D-96D4-D8F7E8B02F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8DBE71-CA46-45AD-8084-D3694FE2EE4D}" srcId="{7D85DD49-E646-4FCB-9E33-888F1B35BA47}" destId="{2F45FE78-7806-454C-A6B6-E81B4B6FE3BD}" srcOrd="1" destOrd="0" parTransId="{D8670B62-4E41-4043-A52A-0F966DAFC5E2}" sibTransId="{ECB4014A-EBD8-4BEA-B8D4-FD971FF18850}"/>
    <dgm:cxn modelId="{29BE3D41-251D-4751-AE1E-B99AB7FAA60D}" type="presOf" srcId="{C453A12B-D88C-412D-96D4-D8F7E8B02FCA}" destId="{CD1EC03C-A236-4FB3-B977-6F726E5C98E3}" srcOrd="0" destOrd="0" presId="urn:microsoft.com/office/officeart/2005/8/layout/default#1"/>
    <dgm:cxn modelId="{6500FC38-5B37-4433-8713-F4335652EB66}" srcId="{7D85DD49-E646-4FCB-9E33-888F1B35BA47}" destId="{C453A12B-D88C-412D-96D4-D8F7E8B02FCA}" srcOrd="2" destOrd="0" parTransId="{CAC19FF4-B227-4E80-8112-15E58686F75A}" sibTransId="{621917D9-C8D1-44F1-BBF3-6EEBA663DDD9}"/>
    <dgm:cxn modelId="{214C3B72-D238-487B-97D0-22E7E88FF564}" type="presOf" srcId="{7D85DD49-E646-4FCB-9E33-888F1B35BA47}" destId="{12D4EBC2-B13D-458F-B0C6-D84341F1368D}" srcOrd="0" destOrd="0" presId="urn:microsoft.com/office/officeart/2005/8/layout/default#1"/>
    <dgm:cxn modelId="{4A98E9CE-1A44-44FC-ABBB-2EDFA70DC5F3}" srcId="{7D85DD49-E646-4FCB-9E33-888F1B35BA47}" destId="{18D12C32-459B-481C-A812-342C48C05D2F}" srcOrd="0" destOrd="0" parTransId="{1CD56621-35CE-403B-B105-D7154FFB645B}" sibTransId="{184D71FF-29E7-4D5E-B392-CB0F9DBD5540}"/>
    <dgm:cxn modelId="{E6C0B184-A529-4132-80BE-49C761B03BBA}" type="presOf" srcId="{2F45FE78-7806-454C-A6B6-E81B4B6FE3BD}" destId="{4E7B505A-34D5-4E25-B2C6-B1583708A6F4}" srcOrd="0" destOrd="0" presId="urn:microsoft.com/office/officeart/2005/8/layout/default#1"/>
    <dgm:cxn modelId="{D2F933CF-A551-4277-B614-B9882E207D22}" type="presOf" srcId="{18D12C32-459B-481C-A812-342C48C05D2F}" destId="{E291B7C4-ECFD-4EFB-9467-32ED12116A16}" srcOrd="0" destOrd="0" presId="urn:microsoft.com/office/officeart/2005/8/layout/default#1"/>
    <dgm:cxn modelId="{557AD3AC-341C-43CB-BE92-E17A7F40CFA9}" type="presParOf" srcId="{12D4EBC2-B13D-458F-B0C6-D84341F1368D}" destId="{E291B7C4-ECFD-4EFB-9467-32ED12116A16}" srcOrd="0" destOrd="0" presId="urn:microsoft.com/office/officeart/2005/8/layout/default#1"/>
    <dgm:cxn modelId="{4919D9D5-5A4C-471A-8704-41EB95A7200A}" type="presParOf" srcId="{12D4EBC2-B13D-458F-B0C6-D84341F1368D}" destId="{61DF6949-EB77-4FC3-8EFE-422293E3B4E0}" srcOrd="1" destOrd="0" presId="urn:microsoft.com/office/officeart/2005/8/layout/default#1"/>
    <dgm:cxn modelId="{0E27B8FF-9C02-4FE7-80C1-81D6D995EC0B}" type="presParOf" srcId="{12D4EBC2-B13D-458F-B0C6-D84341F1368D}" destId="{4E7B505A-34D5-4E25-B2C6-B1583708A6F4}" srcOrd="2" destOrd="0" presId="urn:microsoft.com/office/officeart/2005/8/layout/default#1"/>
    <dgm:cxn modelId="{531AF891-F55A-4D25-825C-8FA5B57F2809}" type="presParOf" srcId="{12D4EBC2-B13D-458F-B0C6-D84341F1368D}" destId="{E87C43D9-1666-4B22-8F7B-BF16242E99EC}" srcOrd="3" destOrd="0" presId="urn:microsoft.com/office/officeart/2005/8/layout/default#1"/>
    <dgm:cxn modelId="{35BFE674-6CEF-4F8B-AFD1-F05368369ACD}" type="presParOf" srcId="{12D4EBC2-B13D-458F-B0C6-D84341F1368D}" destId="{CD1EC03C-A236-4FB3-B977-6F726E5C98E3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A1145D-9456-4B03-BFB7-33DBE1E08848}" type="doc">
      <dgm:prSet loTypeId="urn:microsoft.com/office/officeart/2008/layout/VerticalCurvedList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777ACAFC-2220-490A-86CF-4C8803A225B7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zehirlenmeler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7CE527D-BDBC-4AD2-B942-7A25745DB22A}" type="parTrans" cxnId="{086E1E40-ACD4-4637-80C7-34851428850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61C455-8A76-4D49-86EB-C32039AE326F}" type="sibTrans" cxnId="{086E1E40-ACD4-4637-80C7-34851428850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BE11B77-AE96-4DBF-8E46-FA3544A56138}">
      <dgm:prSet phldrT="[Metin]" custT="1"/>
      <dgm:spPr/>
      <dgm:t>
        <a:bodyPr/>
        <a:lstStyle/>
        <a:p>
          <a:r>
            <a:rPr lang="tr-TR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Psikososyal</a:t>
          </a:r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etmenler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B617BB8-EC7C-43EB-A2B4-B980649B078E}" type="parTrans" cxnId="{2E9A54E2-AADD-4C6D-A946-8A72A291B0B4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3BD3436-08E5-4C03-94A2-08E470682B89}" type="sibTrans" cxnId="{2E9A54E2-AADD-4C6D-A946-8A72A291B0B4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7C79DC5-605A-4AAA-A0B9-533074647225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Yaşanan</a:t>
          </a:r>
          <a:r>
            <a:rPr lang="tr-TR" sz="24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travmalar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DAB8AB-FC57-456F-AB14-91D35561FF76}" type="parTrans" cxnId="{98995B2E-6D77-4149-B387-6C7DFE7721A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00348CC-A743-4F3D-A219-1F78799EB70A}" type="sibTrans" cxnId="{98995B2E-6D77-4149-B387-6C7DFE7721A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BA436FD-6811-44FA-9559-0047E2C4DD26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Kazalar, kafa çarpmaları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3F6D2FC-AFC1-4BA4-9BB5-0B7D2C1F334A}" type="parTrans" cxnId="{F1A6EBEC-1851-48A4-9488-8CB0DC0289B3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99F9030-7EC5-4B6F-8748-D1F2AFEE1764}" type="sibTrans" cxnId="{F1A6EBEC-1851-48A4-9488-8CB0DC0289B3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D647690-DE3D-4B16-BAF5-39E9F43C7AC4}" type="pres">
      <dgm:prSet presAssocID="{A7A1145D-9456-4B03-BFB7-33DBE1E088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83BC64D-659E-461F-B54E-41AFA9F97408}" type="pres">
      <dgm:prSet presAssocID="{A7A1145D-9456-4B03-BFB7-33DBE1E08848}" presName="Name1" presStyleCnt="0"/>
      <dgm:spPr/>
      <dgm:t>
        <a:bodyPr/>
        <a:lstStyle/>
        <a:p>
          <a:endParaRPr lang="tr-TR"/>
        </a:p>
      </dgm:t>
    </dgm:pt>
    <dgm:pt modelId="{9C78D86C-C8A7-441B-9F8F-B39A3EB7E001}" type="pres">
      <dgm:prSet presAssocID="{A7A1145D-9456-4B03-BFB7-33DBE1E08848}" presName="cycle" presStyleCnt="0"/>
      <dgm:spPr/>
      <dgm:t>
        <a:bodyPr/>
        <a:lstStyle/>
        <a:p>
          <a:endParaRPr lang="tr-TR"/>
        </a:p>
      </dgm:t>
    </dgm:pt>
    <dgm:pt modelId="{15145E91-386C-496B-8C1B-E9E9F1B08ECC}" type="pres">
      <dgm:prSet presAssocID="{A7A1145D-9456-4B03-BFB7-33DBE1E08848}" presName="srcNode" presStyleLbl="node1" presStyleIdx="0" presStyleCnt="4"/>
      <dgm:spPr/>
      <dgm:t>
        <a:bodyPr/>
        <a:lstStyle/>
        <a:p>
          <a:endParaRPr lang="tr-TR"/>
        </a:p>
      </dgm:t>
    </dgm:pt>
    <dgm:pt modelId="{076F050D-59AB-4610-A54B-E59F78D40806}" type="pres">
      <dgm:prSet presAssocID="{A7A1145D-9456-4B03-BFB7-33DBE1E08848}" presName="conn" presStyleLbl="parChTrans1D2" presStyleIdx="0" presStyleCnt="1"/>
      <dgm:spPr/>
      <dgm:t>
        <a:bodyPr/>
        <a:lstStyle/>
        <a:p>
          <a:endParaRPr lang="tr-TR"/>
        </a:p>
      </dgm:t>
    </dgm:pt>
    <dgm:pt modelId="{1314C762-9D43-4642-8A0B-01132A691F31}" type="pres">
      <dgm:prSet presAssocID="{A7A1145D-9456-4B03-BFB7-33DBE1E08848}" presName="extraNode" presStyleLbl="node1" presStyleIdx="0" presStyleCnt="4"/>
      <dgm:spPr/>
      <dgm:t>
        <a:bodyPr/>
        <a:lstStyle/>
        <a:p>
          <a:endParaRPr lang="tr-TR"/>
        </a:p>
      </dgm:t>
    </dgm:pt>
    <dgm:pt modelId="{F82DF1A0-2960-427A-A445-874C405F1437}" type="pres">
      <dgm:prSet presAssocID="{A7A1145D-9456-4B03-BFB7-33DBE1E08848}" presName="dstNode" presStyleLbl="node1" presStyleIdx="0" presStyleCnt="4"/>
      <dgm:spPr/>
      <dgm:t>
        <a:bodyPr/>
        <a:lstStyle/>
        <a:p>
          <a:endParaRPr lang="tr-TR"/>
        </a:p>
      </dgm:t>
    </dgm:pt>
    <dgm:pt modelId="{6034DF5C-7A5C-4B0A-9D03-2F25C8C1D7CA}" type="pres">
      <dgm:prSet presAssocID="{777ACAFC-2220-490A-86CF-4C8803A225B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9562E0-7DA9-4CFE-9F8B-2A3537C6DCAC}" type="pres">
      <dgm:prSet presAssocID="{777ACAFC-2220-490A-86CF-4C8803A225B7}" presName="accent_1" presStyleCnt="0"/>
      <dgm:spPr/>
      <dgm:t>
        <a:bodyPr/>
        <a:lstStyle/>
        <a:p>
          <a:endParaRPr lang="tr-TR"/>
        </a:p>
      </dgm:t>
    </dgm:pt>
    <dgm:pt modelId="{45D6B907-77B7-415C-B8E0-050AD8819FD7}" type="pres">
      <dgm:prSet presAssocID="{777ACAFC-2220-490A-86CF-4C8803A225B7}" presName="accentRepeatNode" presStyleLbl="solidFgAcc1" presStyleIdx="0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501A9ABE-6113-41F5-867D-B993CC9D6E49}" type="pres">
      <dgm:prSet presAssocID="{3BE11B77-AE96-4DBF-8E46-FA3544A56138}" presName="text_2" presStyleLbl="node1" presStyleIdx="1" presStyleCnt="4" custScaleY="1285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7B054E-3009-420F-A694-2240632A063C}" type="pres">
      <dgm:prSet presAssocID="{3BE11B77-AE96-4DBF-8E46-FA3544A56138}" presName="accent_2" presStyleCnt="0"/>
      <dgm:spPr/>
      <dgm:t>
        <a:bodyPr/>
        <a:lstStyle/>
        <a:p>
          <a:endParaRPr lang="tr-TR"/>
        </a:p>
      </dgm:t>
    </dgm:pt>
    <dgm:pt modelId="{C4DAC7B1-D77A-4D24-ACBA-8CC289794A39}" type="pres">
      <dgm:prSet presAssocID="{3BE11B77-AE96-4DBF-8E46-FA3544A56138}" presName="accentRepeatNode" presStyleLbl="solidFgAcc1" presStyleIdx="1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550800D3-4C22-45C9-8BC0-7CAC4CAD6DD3}" type="pres">
      <dgm:prSet presAssocID="{C7C79DC5-605A-4AAA-A0B9-53307464722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FD2DE6-B532-4F2F-9907-BB14614DCB44}" type="pres">
      <dgm:prSet presAssocID="{C7C79DC5-605A-4AAA-A0B9-533074647225}" presName="accent_3" presStyleCnt="0"/>
      <dgm:spPr/>
      <dgm:t>
        <a:bodyPr/>
        <a:lstStyle/>
        <a:p>
          <a:endParaRPr lang="tr-TR"/>
        </a:p>
      </dgm:t>
    </dgm:pt>
    <dgm:pt modelId="{13C66BE7-F3B8-4D24-8B34-E348CA1B8D3E}" type="pres">
      <dgm:prSet presAssocID="{C7C79DC5-605A-4AAA-A0B9-533074647225}" presName="accentRepeatNode" presStyleLbl="solidFgAcc1" presStyleIdx="2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99184DEB-B983-4C95-89F3-C77AB5584EE0}" type="pres">
      <dgm:prSet presAssocID="{DBA436FD-6811-44FA-9559-0047E2C4DD2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DC67D-EDCB-4538-BEC2-72825383BE85}" type="pres">
      <dgm:prSet presAssocID="{DBA436FD-6811-44FA-9559-0047E2C4DD26}" presName="accent_4" presStyleCnt="0"/>
      <dgm:spPr/>
    </dgm:pt>
    <dgm:pt modelId="{78FBDBDD-E2CC-4CF5-832B-6BF59DE9C024}" type="pres">
      <dgm:prSet presAssocID="{DBA436FD-6811-44FA-9559-0047E2C4DD26}" presName="accentRepeatNode" presStyleLbl="solidFgAcc1" presStyleIdx="3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2E9A54E2-AADD-4C6D-A946-8A72A291B0B4}" srcId="{A7A1145D-9456-4B03-BFB7-33DBE1E08848}" destId="{3BE11B77-AE96-4DBF-8E46-FA3544A56138}" srcOrd="1" destOrd="0" parTransId="{8B617BB8-EC7C-43EB-A2B4-B980649B078E}" sibTransId="{F3BD3436-08E5-4C03-94A2-08E470682B89}"/>
    <dgm:cxn modelId="{F1A6EBEC-1851-48A4-9488-8CB0DC0289B3}" srcId="{A7A1145D-9456-4B03-BFB7-33DBE1E08848}" destId="{DBA436FD-6811-44FA-9559-0047E2C4DD26}" srcOrd="3" destOrd="0" parTransId="{D3F6D2FC-AFC1-4BA4-9BB5-0B7D2C1F334A}" sibTransId="{799F9030-7EC5-4B6F-8748-D1F2AFEE1764}"/>
    <dgm:cxn modelId="{EBCDBB46-EAF3-4EFC-ACEE-6F7D1E3367A5}" type="presOf" srcId="{A7A1145D-9456-4B03-BFB7-33DBE1E08848}" destId="{6D647690-DE3D-4B16-BAF5-39E9F43C7AC4}" srcOrd="0" destOrd="0" presId="urn:microsoft.com/office/officeart/2008/layout/VerticalCurvedList"/>
    <dgm:cxn modelId="{F9AE6589-0F69-4785-A23E-4DB97F2E1533}" type="presOf" srcId="{777ACAFC-2220-490A-86CF-4C8803A225B7}" destId="{6034DF5C-7A5C-4B0A-9D03-2F25C8C1D7CA}" srcOrd="0" destOrd="0" presId="urn:microsoft.com/office/officeart/2008/layout/VerticalCurvedList"/>
    <dgm:cxn modelId="{3CB69293-62F6-4ECE-B4C5-E2756BA18C29}" type="presOf" srcId="{3BE11B77-AE96-4DBF-8E46-FA3544A56138}" destId="{501A9ABE-6113-41F5-867D-B993CC9D6E49}" srcOrd="0" destOrd="0" presId="urn:microsoft.com/office/officeart/2008/layout/VerticalCurvedList"/>
    <dgm:cxn modelId="{71C9773D-1DFC-46F0-A36F-75F71E9598A9}" type="presOf" srcId="{DBA436FD-6811-44FA-9559-0047E2C4DD26}" destId="{99184DEB-B983-4C95-89F3-C77AB5584EE0}" srcOrd="0" destOrd="0" presId="urn:microsoft.com/office/officeart/2008/layout/VerticalCurvedList"/>
    <dgm:cxn modelId="{7C68BEAB-0177-4B19-B284-E623BCD005D9}" type="presOf" srcId="{C7C79DC5-605A-4AAA-A0B9-533074647225}" destId="{550800D3-4C22-45C9-8BC0-7CAC4CAD6DD3}" srcOrd="0" destOrd="0" presId="urn:microsoft.com/office/officeart/2008/layout/VerticalCurvedList"/>
    <dgm:cxn modelId="{98995B2E-6D77-4149-B387-6C7DFE7721A8}" srcId="{A7A1145D-9456-4B03-BFB7-33DBE1E08848}" destId="{C7C79DC5-605A-4AAA-A0B9-533074647225}" srcOrd="2" destOrd="0" parTransId="{C3DAB8AB-FC57-456F-AB14-91D35561FF76}" sibTransId="{100348CC-A743-4F3D-A219-1F78799EB70A}"/>
    <dgm:cxn modelId="{88F9890F-14AC-4D21-87FD-96EE4F9955FD}" type="presOf" srcId="{3E61C455-8A76-4D49-86EB-C32039AE326F}" destId="{076F050D-59AB-4610-A54B-E59F78D40806}" srcOrd="0" destOrd="0" presId="urn:microsoft.com/office/officeart/2008/layout/VerticalCurvedList"/>
    <dgm:cxn modelId="{086E1E40-ACD4-4637-80C7-348514288508}" srcId="{A7A1145D-9456-4B03-BFB7-33DBE1E08848}" destId="{777ACAFC-2220-490A-86CF-4C8803A225B7}" srcOrd="0" destOrd="0" parTransId="{07CE527D-BDBC-4AD2-B942-7A25745DB22A}" sibTransId="{3E61C455-8A76-4D49-86EB-C32039AE326F}"/>
    <dgm:cxn modelId="{A04B5B64-E021-4C2C-80D5-79BB86EABD36}" type="presParOf" srcId="{6D647690-DE3D-4B16-BAF5-39E9F43C7AC4}" destId="{B83BC64D-659E-461F-B54E-41AFA9F97408}" srcOrd="0" destOrd="0" presId="urn:microsoft.com/office/officeart/2008/layout/VerticalCurvedList"/>
    <dgm:cxn modelId="{143C6E7F-7E89-4F35-B1A2-1F00BFA8EF30}" type="presParOf" srcId="{B83BC64D-659E-461F-B54E-41AFA9F97408}" destId="{9C78D86C-C8A7-441B-9F8F-B39A3EB7E001}" srcOrd="0" destOrd="0" presId="urn:microsoft.com/office/officeart/2008/layout/VerticalCurvedList"/>
    <dgm:cxn modelId="{DDF0D968-A39F-4979-B143-44B9CE654705}" type="presParOf" srcId="{9C78D86C-C8A7-441B-9F8F-B39A3EB7E001}" destId="{15145E91-386C-496B-8C1B-E9E9F1B08ECC}" srcOrd="0" destOrd="0" presId="urn:microsoft.com/office/officeart/2008/layout/VerticalCurvedList"/>
    <dgm:cxn modelId="{39434028-453D-4DF9-9691-F3759CB43941}" type="presParOf" srcId="{9C78D86C-C8A7-441B-9F8F-B39A3EB7E001}" destId="{076F050D-59AB-4610-A54B-E59F78D40806}" srcOrd="1" destOrd="0" presId="urn:microsoft.com/office/officeart/2008/layout/VerticalCurvedList"/>
    <dgm:cxn modelId="{77D79AD6-3A80-4E6E-A799-A0BD24E73E88}" type="presParOf" srcId="{9C78D86C-C8A7-441B-9F8F-B39A3EB7E001}" destId="{1314C762-9D43-4642-8A0B-01132A691F31}" srcOrd="2" destOrd="0" presId="urn:microsoft.com/office/officeart/2008/layout/VerticalCurvedList"/>
    <dgm:cxn modelId="{4260B035-F122-4345-97BB-2F4F1217825E}" type="presParOf" srcId="{9C78D86C-C8A7-441B-9F8F-B39A3EB7E001}" destId="{F82DF1A0-2960-427A-A445-874C405F1437}" srcOrd="3" destOrd="0" presId="urn:microsoft.com/office/officeart/2008/layout/VerticalCurvedList"/>
    <dgm:cxn modelId="{2EE7CB8A-6A28-470D-AA5F-D9A5A8D9BE2B}" type="presParOf" srcId="{B83BC64D-659E-461F-B54E-41AFA9F97408}" destId="{6034DF5C-7A5C-4B0A-9D03-2F25C8C1D7CA}" srcOrd="1" destOrd="0" presId="urn:microsoft.com/office/officeart/2008/layout/VerticalCurvedList"/>
    <dgm:cxn modelId="{6E630803-B3E6-40E0-BCD1-EDF06CF34741}" type="presParOf" srcId="{B83BC64D-659E-461F-B54E-41AFA9F97408}" destId="{639562E0-7DA9-4CFE-9F8B-2A3537C6DCAC}" srcOrd="2" destOrd="0" presId="urn:microsoft.com/office/officeart/2008/layout/VerticalCurvedList"/>
    <dgm:cxn modelId="{DF0DB0C8-5DC2-4E3F-8E33-5BBDFC1ACC38}" type="presParOf" srcId="{639562E0-7DA9-4CFE-9F8B-2A3537C6DCAC}" destId="{45D6B907-77B7-415C-B8E0-050AD8819FD7}" srcOrd="0" destOrd="0" presId="urn:microsoft.com/office/officeart/2008/layout/VerticalCurvedList"/>
    <dgm:cxn modelId="{8A80C8D2-00FC-4099-8730-B4214C2451A3}" type="presParOf" srcId="{B83BC64D-659E-461F-B54E-41AFA9F97408}" destId="{501A9ABE-6113-41F5-867D-B993CC9D6E49}" srcOrd="3" destOrd="0" presId="urn:microsoft.com/office/officeart/2008/layout/VerticalCurvedList"/>
    <dgm:cxn modelId="{67BD44B9-8CE0-4B1A-8FDE-526C0137F4A9}" type="presParOf" srcId="{B83BC64D-659E-461F-B54E-41AFA9F97408}" destId="{EB7B054E-3009-420F-A694-2240632A063C}" srcOrd="4" destOrd="0" presId="urn:microsoft.com/office/officeart/2008/layout/VerticalCurvedList"/>
    <dgm:cxn modelId="{C16BC9EA-3C02-42F4-B20A-51E70F02FAE1}" type="presParOf" srcId="{EB7B054E-3009-420F-A694-2240632A063C}" destId="{C4DAC7B1-D77A-4D24-ACBA-8CC289794A39}" srcOrd="0" destOrd="0" presId="urn:microsoft.com/office/officeart/2008/layout/VerticalCurvedList"/>
    <dgm:cxn modelId="{C9843A06-C00F-48D1-B8C3-7D6D5A45549E}" type="presParOf" srcId="{B83BC64D-659E-461F-B54E-41AFA9F97408}" destId="{550800D3-4C22-45C9-8BC0-7CAC4CAD6DD3}" srcOrd="5" destOrd="0" presId="urn:microsoft.com/office/officeart/2008/layout/VerticalCurvedList"/>
    <dgm:cxn modelId="{FEE5329B-FC9D-457A-9AC8-968ECEF63D81}" type="presParOf" srcId="{B83BC64D-659E-461F-B54E-41AFA9F97408}" destId="{09FD2DE6-B532-4F2F-9907-BB14614DCB44}" srcOrd="6" destOrd="0" presId="urn:microsoft.com/office/officeart/2008/layout/VerticalCurvedList"/>
    <dgm:cxn modelId="{5569B742-426C-4172-97B3-D27B75DFDCAF}" type="presParOf" srcId="{09FD2DE6-B532-4F2F-9907-BB14614DCB44}" destId="{13C66BE7-F3B8-4D24-8B34-E348CA1B8D3E}" srcOrd="0" destOrd="0" presId="urn:microsoft.com/office/officeart/2008/layout/VerticalCurvedList"/>
    <dgm:cxn modelId="{C8C4A15F-32B0-4C45-AC11-F757A2D5592F}" type="presParOf" srcId="{B83BC64D-659E-461F-B54E-41AFA9F97408}" destId="{99184DEB-B983-4C95-89F3-C77AB5584EE0}" srcOrd="7" destOrd="0" presId="urn:microsoft.com/office/officeart/2008/layout/VerticalCurvedList"/>
    <dgm:cxn modelId="{579104A8-7A79-46B0-9B42-2CA8EEEA61D5}" type="presParOf" srcId="{B83BC64D-659E-461F-B54E-41AFA9F97408}" destId="{AF2DC67D-EDCB-4538-BEC2-72825383BE85}" srcOrd="8" destOrd="0" presId="urn:microsoft.com/office/officeart/2008/layout/VerticalCurvedList"/>
    <dgm:cxn modelId="{745CDE68-92D2-447A-A535-1F91932D6CA9}" type="presParOf" srcId="{AF2DC67D-EDCB-4538-BEC2-72825383BE85}" destId="{78FBDBDD-E2CC-4CF5-832B-6BF59DE9C0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19C439-6362-4DD8-87C2-1447C268D332}" type="doc">
      <dgm:prSet loTypeId="urn:microsoft.com/office/officeart/2005/8/layout/l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2226305-04D6-42D5-9686-1DF32A0C05EA}">
      <dgm:prSet phldrT="[Metin]"/>
      <dgm:spPr/>
      <dgm:t>
        <a:bodyPr/>
        <a:lstStyle/>
        <a:p>
          <a:r>
            <a:rPr lang="tr-TR" dirty="0" err="1" smtClean="0">
              <a:latin typeface="Cambria" pitchFamily="18" charset="0"/>
            </a:rPr>
            <a:t>Ensafalit</a:t>
          </a:r>
          <a:r>
            <a:rPr lang="tr-TR" dirty="0" smtClean="0">
              <a:latin typeface="Cambria" pitchFamily="18" charset="0"/>
            </a:rPr>
            <a:t> beyin iltihabıdır</a:t>
          </a:r>
          <a:endParaRPr lang="tr-TR" dirty="0">
            <a:latin typeface="Cambria" pitchFamily="18" charset="0"/>
          </a:endParaRPr>
        </a:p>
      </dgm:t>
    </dgm:pt>
    <dgm:pt modelId="{49C92363-1FE3-48F9-949C-001DAAC07D1A}" type="parTrans" cxnId="{0935BEE2-2211-4E5D-B654-10DCF75659F0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446C0401-333F-40FF-943D-2522678720B4}" type="sibTrans" cxnId="{0935BEE2-2211-4E5D-B654-10DCF75659F0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26FF153C-7A35-4A17-A6F1-B7E34DBD6B05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Çocukluk döneminde zihinsel yetersizliğe neden olabilir.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901449-E566-4440-A301-09F95A7B0A81}" type="parTrans" cxnId="{76EA44F8-01B0-4D36-8519-EE0592F130C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626D54BA-9DF5-4D33-8245-782081DA126A}" type="sibTrans" cxnId="{76EA44F8-01B0-4D36-8519-EE0592F130C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A087D56F-98C6-4651-9457-5A62EC1DD2E6}">
      <dgm:prSet phldrT="[Metin]"/>
      <dgm:spPr/>
      <dgm:t>
        <a:bodyPr/>
        <a:lstStyle/>
        <a:p>
          <a:r>
            <a:rPr lang="tr-TR" dirty="0" smtClean="0">
              <a:latin typeface="Cambria" pitchFamily="18" charset="0"/>
            </a:rPr>
            <a:t>Menenjit beyin zarının iltihaplanmasıdır.</a:t>
          </a:r>
          <a:endParaRPr lang="tr-TR" dirty="0">
            <a:latin typeface="Cambria" pitchFamily="18" charset="0"/>
          </a:endParaRPr>
        </a:p>
      </dgm:t>
    </dgm:pt>
    <dgm:pt modelId="{4BD6F3E1-CF5B-40D1-9A6A-9126F9B3C141}" type="parTrans" cxnId="{6678BF8B-F2F0-4F23-88FA-09369B62BCC4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F4FA80E3-6AB4-434C-B530-E0D63328C4EA}" type="sibTrans" cxnId="{6678BF8B-F2F0-4F23-88FA-09369B62BCC4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C57A908B-026E-4371-8A43-32626F691C88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virüsler veya bakteriler menenjite neden olabilir.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81EEB36-D447-487A-8E04-569F190753B5}" type="parTrans" cxnId="{37193BF2-30AE-4CDD-B280-060737CED0DD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576EC6FF-0D10-4313-BDCC-4B0AD4656B2A}" type="sibTrans" cxnId="{37193BF2-30AE-4CDD-B280-060737CED0DD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52EDCD3D-37E9-4CC2-B429-8D71058FF4F1}">
      <dgm:prSet phldrT="[Metin]"/>
      <dgm:spPr/>
      <dgm:t>
        <a:bodyPr/>
        <a:lstStyle/>
        <a:p>
          <a:r>
            <a:rPr lang="tr-TR" dirty="0" smtClean="0">
              <a:latin typeface="Cambria" pitchFamily="18" charset="0"/>
            </a:rPr>
            <a:t> </a:t>
          </a:r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Küçük yaşlarda görülen menenjit zihinsel yetersizliğe neden olabilir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1D16A33-5C1A-4DC3-9E3C-00671BC47656}" type="parTrans" cxnId="{DBC60F5F-9884-411E-947D-CBE3B72CECD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61B82A30-EE53-4AA0-ABCB-C71716760233}" type="sibTrans" cxnId="{DBC60F5F-9884-411E-947D-CBE3B72CECD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AC8AC2D1-0098-4103-9F78-582899F71E39}">
      <dgm:prSet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Yüksek ateşe neden olan bir durumdur.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688B091-3CC0-4BCC-A029-85357EBC049F}" type="parTrans" cxnId="{70800EA6-4CC1-45E6-A30E-DB38B0269AA6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02668C7E-C4CF-423F-8571-327E75C59A26}" type="sibTrans" cxnId="{70800EA6-4CC1-45E6-A30E-DB38B0269AA6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DB1A111F-1271-4006-AD3D-8B4316C7DFA8}" type="pres">
      <dgm:prSet presAssocID="{F819C439-6362-4DD8-87C2-1447C268D3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8FF912-5D34-43F0-B48E-413ED4BEFD0A}" type="pres">
      <dgm:prSet presAssocID="{22226305-04D6-42D5-9686-1DF32A0C05EA}" presName="vertFlow" presStyleCnt="0"/>
      <dgm:spPr/>
      <dgm:t>
        <a:bodyPr/>
        <a:lstStyle/>
        <a:p>
          <a:endParaRPr lang="tr-TR"/>
        </a:p>
      </dgm:t>
    </dgm:pt>
    <dgm:pt modelId="{31444DB7-2E54-4DDA-B179-441848D0315F}" type="pres">
      <dgm:prSet presAssocID="{22226305-04D6-42D5-9686-1DF32A0C05EA}" presName="header" presStyleLbl="node1" presStyleIdx="0" presStyleCnt="2"/>
      <dgm:spPr/>
      <dgm:t>
        <a:bodyPr/>
        <a:lstStyle/>
        <a:p>
          <a:endParaRPr lang="tr-TR"/>
        </a:p>
      </dgm:t>
    </dgm:pt>
    <dgm:pt modelId="{7EB5FF50-6DAD-411A-AFFB-C5C2E0D13C9B}" type="pres">
      <dgm:prSet presAssocID="{1688B091-3CC0-4BCC-A029-85357EBC049F}" presName="parTrans" presStyleLbl="sibTrans2D1" presStyleIdx="0" presStyleCnt="4"/>
      <dgm:spPr/>
      <dgm:t>
        <a:bodyPr/>
        <a:lstStyle/>
        <a:p>
          <a:endParaRPr lang="tr-TR"/>
        </a:p>
      </dgm:t>
    </dgm:pt>
    <dgm:pt modelId="{DD01F98A-EF99-4BEC-8677-6135B05D830B}" type="pres">
      <dgm:prSet presAssocID="{AC8AC2D1-0098-4103-9F78-582899F71E39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596D73-B310-4F22-BF46-75861BFC89C1}" type="pres">
      <dgm:prSet presAssocID="{02668C7E-C4CF-423F-8571-327E75C59A26}" presName="sibTrans" presStyleLbl="sibTrans2D1" presStyleIdx="1" presStyleCnt="4"/>
      <dgm:spPr/>
      <dgm:t>
        <a:bodyPr/>
        <a:lstStyle/>
        <a:p>
          <a:endParaRPr lang="tr-TR"/>
        </a:p>
      </dgm:t>
    </dgm:pt>
    <dgm:pt modelId="{5640F9F6-5337-4E18-9964-AC5AAD6DDC50}" type="pres">
      <dgm:prSet presAssocID="{26FF153C-7A35-4A17-A6F1-B7E34DBD6B05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A389B-A017-477E-A8B3-6A2578D03A61}" type="pres">
      <dgm:prSet presAssocID="{22226305-04D6-42D5-9686-1DF32A0C05EA}" presName="hSp" presStyleCnt="0"/>
      <dgm:spPr/>
      <dgm:t>
        <a:bodyPr/>
        <a:lstStyle/>
        <a:p>
          <a:endParaRPr lang="tr-TR"/>
        </a:p>
      </dgm:t>
    </dgm:pt>
    <dgm:pt modelId="{6F46C5A1-E7AA-4D62-AE3D-9AE6B2A1F38E}" type="pres">
      <dgm:prSet presAssocID="{A087D56F-98C6-4651-9457-5A62EC1DD2E6}" presName="vertFlow" presStyleCnt="0"/>
      <dgm:spPr/>
      <dgm:t>
        <a:bodyPr/>
        <a:lstStyle/>
        <a:p>
          <a:endParaRPr lang="tr-TR"/>
        </a:p>
      </dgm:t>
    </dgm:pt>
    <dgm:pt modelId="{A4454A07-31ED-4A93-939D-D2D8740F0833}" type="pres">
      <dgm:prSet presAssocID="{A087D56F-98C6-4651-9457-5A62EC1DD2E6}" presName="header" presStyleLbl="node1" presStyleIdx="1" presStyleCnt="2"/>
      <dgm:spPr/>
      <dgm:t>
        <a:bodyPr/>
        <a:lstStyle/>
        <a:p>
          <a:endParaRPr lang="tr-TR"/>
        </a:p>
      </dgm:t>
    </dgm:pt>
    <dgm:pt modelId="{09E1773B-02A1-4907-B6C3-FAFC02A054BA}" type="pres">
      <dgm:prSet presAssocID="{981EEB36-D447-487A-8E04-569F190753B5}" presName="parTrans" presStyleLbl="sibTrans2D1" presStyleIdx="2" presStyleCnt="4"/>
      <dgm:spPr/>
      <dgm:t>
        <a:bodyPr/>
        <a:lstStyle/>
        <a:p>
          <a:endParaRPr lang="tr-TR"/>
        </a:p>
      </dgm:t>
    </dgm:pt>
    <dgm:pt modelId="{F6C950A7-6BEA-4F97-B552-E3C487DEBEAC}" type="pres">
      <dgm:prSet presAssocID="{C57A908B-026E-4371-8A43-32626F691C88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FF9CF8-BE20-40DF-8F2F-7EBA59D678B0}" type="pres">
      <dgm:prSet presAssocID="{576EC6FF-0D10-4313-BDCC-4B0AD4656B2A}" presName="sibTrans" presStyleLbl="sibTrans2D1" presStyleIdx="3" presStyleCnt="4"/>
      <dgm:spPr/>
      <dgm:t>
        <a:bodyPr/>
        <a:lstStyle/>
        <a:p>
          <a:endParaRPr lang="tr-TR"/>
        </a:p>
      </dgm:t>
    </dgm:pt>
    <dgm:pt modelId="{F7E2A997-E68C-4D79-BBD6-7E5C7A9494E1}" type="pres">
      <dgm:prSet presAssocID="{52EDCD3D-37E9-4CC2-B429-8D71058FF4F1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5F50A4-DD34-42E1-9C21-0C0553486F47}" type="presOf" srcId="{576EC6FF-0D10-4313-BDCC-4B0AD4656B2A}" destId="{B8FF9CF8-BE20-40DF-8F2F-7EBA59D678B0}" srcOrd="0" destOrd="0" presId="urn:microsoft.com/office/officeart/2005/8/layout/lProcess1"/>
    <dgm:cxn modelId="{F707E600-E02D-4B24-98CD-03D4254F2ED3}" type="presOf" srcId="{F819C439-6362-4DD8-87C2-1447C268D332}" destId="{DB1A111F-1271-4006-AD3D-8B4316C7DFA8}" srcOrd="0" destOrd="0" presId="urn:microsoft.com/office/officeart/2005/8/layout/lProcess1"/>
    <dgm:cxn modelId="{8E456DB0-D605-4F23-8DE0-899F935AFC34}" type="presOf" srcId="{52EDCD3D-37E9-4CC2-B429-8D71058FF4F1}" destId="{F7E2A997-E68C-4D79-BBD6-7E5C7A9494E1}" srcOrd="0" destOrd="0" presId="urn:microsoft.com/office/officeart/2005/8/layout/lProcess1"/>
    <dgm:cxn modelId="{DBC60F5F-9884-411E-947D-CBE3B72CECDB}" srcId="{A087D56F-98C6-4651-9457-5A62EC1DD2E6}" destId="{52EDCD3D-37E9-4CC2-B429-8D71058FF4F1}" srcOrd="1" destOrd="0" parTransId="{31D16A33-5C1A-4DC3-9E3C-00671BC47656}" sibTransId="{61B82A30-EE53-4AA0-ABCB-C71716760233}"/>
    <dgm:cxn modelId="{391834D8-C86E-4D1C-83B8-37001CBB67A0}" type="presOf" srcId="{A087D56F-98C6-4651-9457-5A62EC1DD2E6}" destId="{A4454A07-31ED-4A93-939D-D2D8740F0833}" srcOrd="0" destOrd="0" presId="urn:microsoft.com/office/officeart/2005/8/layout/lProcess1"/>
    <dgm:cxn modelId="{CF996184-8811-4FED-BB06-5CAEC236089C}" type="presOf" srcId="{AC8AC2D1-0098-4103-9F78-582899F71E39}" destId="{DD01F98A-EF99-4BEC-8677-6135B05D830B}" srcOrd="0" destOrd="0" presId="urn:microsoft.com/office/officeart/2005/8/layout/lProcess1"/>
    <dgm:cxn modelId="{70800EA6-4CC1-45E6-A30E-DB38B0269AA6}" srcId="{22226305-04D6-42D5-9686-1DF32A0C05EA}" destId="{AC8AC2D1-0098-4103-9F78-582899F71E39}" srcOrd="0" destOrd="0" parTransId="{1688B091-3CC0-4BCC-A029-85357EBC049F}" sibTransId="{02668C7E-C4CF-423F-8571-327E75C59A26}"/>
    <dgm:cxn modelId="{76EA44F8-01B0-4D36-8519-EE0592F130CB}" srcId="{22226305-04D6-42D5-9686-1DF32A0C05EA}" destId="{26FF153C-7A35-4A17-A6F1-B7E34DBD6B05}" srcOrd="1" destOrd="0" parTransId="{5E901449-E566-4440-A301-09F95A7B0A81}" sibTransId="{626D54BA-9DF5-4D33-8245-782081DA126A}"/>
    <dgm:cxn modelId="{6678BF8B-F2F0-4F23-88FA-09369B62BCC4}" srcId="{F819C439-6362-4DD8-87C2-1447C268D332}" destId="{A087D56F-98C6-4651-9457-5A62EC1DD2E6}" srcOrd="1" destOrd="0" parTransId="{4BD6F3E1-CF5B-40D1-9A6A-9126F9B3C141}" sibTransId="{F4FA80E3-6AB4-434C-B530-E0D63328C4EA}"/>
    <dgm:cxn modelId="{2ABDC8DC-CA40-4F1F-96A8-694C33F81E55}" type="presOf" srcId="{22226305-04D6-42D5-9686-1DF32A0C05EA}" destId="{31444DB7-2E54-4DDA-B179-441848D0315F}" srcOrd="0" destOrd="0" presId="urn:microsoft.com/office/officeart/2005/8/layout/lProcess1"/>
    <dgm:cxn modelId="{0935BEE2-2211-4E5D-B654-10DCF75659F0}" srcId="{F819C439-6362-4DD8-87C2-1447C268D332}" destId="{22226305-04D6-42D5-9686-1DF32A0C05EA}" srcOrd="0" destOrd="0" parTransId="{49C92363-1FE3-48F9-949C-001DAAC07D1A}" sibTransId="{446C0401-333F-40FF-943D-2522678720B4}"/>
    <dgm:cxn modelId="{3B20B029-FA0C-4EF6-9D16-D00743F313D9}" type="presOf" srcId="{26FF153C-7A35-4A17-A6F1-B7E34DBD6B05}" destId="{5640F9F6-5337-4E18-9964-AC5AAD6DDC50}" srcOrd="0" destOrd="0" presId="urn:microsoft.com/office/officeart/2005/8/layout/lProcess1"/>
    <dgm:cxn modelId="{E3ECE1F1-3E3D-45D8-9FBD-F7D12BE5A569}" type="presOf" srcId="{981EEB36-D447-487A-8E04-569F190753B5}" destId="{09E1773B-02A1-4907-B6C3-FAFC02A054BA}" srcOrd="0" destOrd="0" presId="urn:microsoft.com/office/officeart/2005/8/layout/lProcess1"/>
    <dgm:cxn modelId="{FF1144FE-A210-4B89-9644-89660871EB50}" type="presOf" srcId="{02668C7E-C4CF-423F-8571-327E75C59A26}" destId="{4C596D73-B310-4F22-BF46-75861BFC89C1}" srcOrd="0" destOrd="0" presId="urn:microsoft.com/office/officeart/2005/8/layout/lProcess1"/>
    <dgm:cxn modelId="{33036EB6-3DDC-419D-AD91-39E19C4A35B6}" type="presOf" srcId="{1688B091-3CC0-4BCC-A029-85357EBC049F}" destId="{7EB5FF50-6DAD-411A-AFFB-C5C2E0D13C9B}" srcOrd="0" destOrd="0" presId="urn:microsoft.com/office/officeart/2005/8/layout/lProcess1"/>
    <dgm:cxn modelId="{0DCC298D-81E2-4B14-BC68-9CFD881CA0F0}" type="presOf" srcId="{C57A908B-026E-4371-8A43-32626F691C88}" destId="{F6C950A7-6BEA-4F97-B552-E3C487DEBEAC}" srcOrd="0" destOrd="0" presId="urn:microsoft.com/office/officeart/2005/8/layout/lProcess1"/>
    <dgm:cxn modelId="{37193BF2-30AE-4CDD-B280-060737CED0DD}" srcId="{A087D56F-98C6-4651-9457-5A62EC1DD2E6}" destId="{C57A908B-026E-4371-8A43-32626F691C88}" srcOrd="0" destOrd="0" parTransId="{981EEB36-D447-487A-8E04-569F190753B5}" sibTransId="{576EC6FF-0D10-4313-BDCC-4B0AD4656B2A}"/>
    <dgm:cxn modelId="{57033554-105E-45C1-A762-614FF6DAD24E}" type="presParOf" srcId="{DB1A111F-1271-4006-AD3D-8B4316C7DFA8}" destId="{198FF912-5D34-43F0-B48E-413ED4BEFD0A}" srcOrd="0" destOrd="0" presId="urn:microsoft.com/office/officeart/2005/8/layout/lProcess1"/>
    <dgm:cxn modelId="{8C7F0E0E-BCB1-45B3-A3EE-508A5C91084D}" type="presParOf" srcId="{198FF912-5D34-43F0-B48E-413ED4BEFD0A}" destId="{31444DB7-2E54-4DDA-B179-441848D0315F}" srcOrd="0" destOrd="0" presId="urn:microsoft.com/office/officeart/2005/8/layout/lProcess1"/>
    <dgm:cxn modelId="{90DD9FB4-F07C-498B-A9D4-6924F8334B87}" type="presParOf" srcId="{198FF912-5D34-43F0-B48E-413ED4BEFD0A}" destId="{7EB5FF50-6DAD-411A-AFFB-C5C2E0D13C9B}" srcOrd="1" destOrd="0" presId="urn:microsoft.com/office/officeart/2005/8/layout/lProcess1"/>
    <dgm:cxn modelId="{79E679D6-7226-4CD3-86E3-92F11D88E44A}" type="presParOf" srcId="{198FF912-5D34-43F0-B48E-413ED4BEFD0A}" destId="{DD01F98A-EF99-4BEC-8677-6135B05D830B}" srcOrd="2" destOrd="0" presId="urn:microsoft.com/office/officeart/2005/8/layout/lProcess1"/>
    <dgm:cxn modelId="{DD1FD4AF-B2FB-411E-8E3A-CB0B3C020951}" type="presParOf" srcId="{198FF912-5D34-43F0-B48E-413ED4BEFD0A}" destId="{4C596D73-B310-4F22-BF46-75861BFC89C1}" srcOrd="3" destOrd="0" presId="urn:microsoft.com/office/officeart/2005/8/layout/lProcess1"/>
    <dgm:cxn modelId="{4ABF91E7-CF12-4DE3-BF1C-09DB2CFB2941}" type="presParOf" srcId="{198FF912-5D34-43F0-B48E-413ED4BEFD0A}" destId="{5640F9F6-5337-4E18-9964-AC5AAD6DDC50}" srcOrd="4" destOrd="0" presId="urn:microsoft.com/office/officeart/2005/8/layout/lProcess1"/>
    <dgm:cxn modelId="{08291242-BEA4-4279-A8AC-94565BA2E8E7}" type="presParOf" srcId="{DB1A111F-1271-4006-AD3D-8B4316C7DFA8}" destId="{ED2A389B-A017-477E-A8B3-6A2578D03A61}" srcOrd="1" destOrd="0" presId="urn:microsoft.com/office/officeart/2005/8/layout/lProcess1"/>
    <dgm:cxn modelId="{6DFC1447-F7C9-4D5B-97EC-7C08F64E2226}" type="presParOf" srcId="{DB1A111F-1271-4006-AD3D-8B4316C7DFA8}" destId="{6F46C5A1-E7AA-4D62-AE3D-9AE6B2A1F38E}" srcOrd="2" destOrd="0" presId="urn:microsoft.com/office/officeart/2005/8/layout/lProcess1"/>
    <dgm:cxn modelId="{9F8469A0-3E5A-4B51-91AA-97AD6FF87E79}" type="presParOf" srcId="{6F46C5A1-E7AA-4D62-AE3D-9AE6B2A1F38E}" destId="{A4454A07-31ED-4A93-939D-D2D8740F0833}" srcOrd="0" destOrd="0" presId="urn:microsoft.com/office/officeart/2005/8/layout/lProcess1"/>
    <dgm:cxn modelId="{8A5CCFF2-1867-4811-AFD0-95B0FFEC2439}" type="presParOf" srcId="{6F46C5A1-E7AA-4D62-AE3D-9AE6B2A1F38E}" destId="{09E1773B-02A1-4907-B6C3-FAFC02A054BA}" srcOrd="1" destOrd="0" presId="urn:microsoft.com/office/officeart/2005/8/layout/lProcess1"/>
    <dgm:cxn modelId="{0E906DFD-1CDA-4998-BF5D-5B1611ABA822}" type="presParOf" srcId="{6F46C5A1-E7AA-4D62-AE3D-9AE6B2A1F38E}" destId="{F6C950A7-6BEA-4F97-B552-E3C487DEBEAC}" srcOrd="2" destOrd="0" presId="urn:microsoft.com/office/officeart/2005/8/layout/lProcess1"/>
    <dgm:cxn modelId="{84103149-E6A2-4F5A-9E44-E0BB3A2D4643}" type="presParOf" srcId="{6F46C5A1-E7AA-4D62-AE3D-9AE6B2A1F38E}" destId="{B8FF9CF8-BE20-40DF-8F2F-7EBA59D678B0}" srcOrd="3" destOrd="0" presId="urn:microsoft.com/office/officeart/2005/8/layout/lProcess1"/>
    <dgm:cxn modelId="{B8745942-418D-4A7B-BB57-8A38F6D94E41}" type="presParOf" srcId="{6F46C5A1-E7AA-4D62-AE3D-9AE6B2A1F38E}" destId="{F7E2A997-E68C-4D79-BBD6-7E5C7A9494E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DB0585-20FC-4F5C-8A09-FACECCA7DCF7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59D5C92-5AA4-4D09-8C66-8A8F0577CFD8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ve öğrenme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2D38004-4891-4588-9232-9EF823CA59A3}" type="sibTrans" cxnId="{8F0BC332-98C5-4E36-A987-49006D383CD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9593EA-4EDC-4B67-BDA5-126FF79D5F42}" type="parTrans" cxnId="{8F0BC332-98C5-4E36-A987-49006D383CD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730CC5E-7AC6-43AD-AA97-DF493529AD0B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sağlık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838B53E-2F84-4E69-AE9C-2C43EBD84365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1A311C0-26AF-4710-B8BF-F94169FAB694}" type="sibTrans" cxnId="{3541866E-F307-4B1C-9435-37C8D0A9F56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C4FB21C-B7C6-4FAF-B6F7-9EDC09100ADB}" type="parTrans" cxnId="{3541866E-F307-4B1C-9435-37C8D0A9F56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DD0BB11-0843-4E6E-801A-4C4831BCD37A}" type="sibTrans" cxnId="{89AF34B8-F234-4080-B69E-375AE013B9B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D92286D-4E83-41F5-AFC2-748A464A341C}" type="parTrans" cxnId="{89AF34B8-F234-4080-B69E-375AE013B9B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FCCE823-7E0D-4C9C-B24C-18171B3179C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sosyal, davranışsal ve duygusal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9B6E56F-7E75-4142-9CC6-A4BA658D4937}" type="sibTrans" cxnId="{2AF1E09B-F019-4414-A493-F7393BC90A6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847F3D-6DF0-4852-B969-4A56647CD7EE}" type="parTrans" cxnId="{2AF1E09B-F019-4414-A493-F7393BC90A6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2F70680-A7FC-483C-BB41-DE43D591B243}" type="pres">
      <dgm:prSet presAssocID="{2EDB0585-20FC-4F5C-8A09-FACECCA7D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5878C1-5423-40B7-9C90-3740F992F2C4}" type="pres">
      <dgm:prSet presAssocID="{459D5C92-5AA4-4D09-8C66-8A8F0577CF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370DA6-2289-48DF-AAF4-66059F995DE5}" type="pres">
      <dgm:prSet presAssocID="{32D38004-4891-4588-9232-9EF823CA59A3}" presName="sibTrans" presStyleCnt="0"/>
      <dgm:spPr/>
      <dgm:t>
        <a:bodyPr/>
        <a:lstStyle/>
        <a:p>
          <a:endParaRPr lang="tr-TR"/>
        </a:p>
      </dgm:t>
    </dgm:pt>
    <dgm:pt modelId="{A6BFB89C-3EFB-4F41-A119-45B6F77A124E}" type="pres">
      <dgm:prSet presAssocID="{0FCCE823-7E0D-4C9C-B24C-18171B3179CF}" presName="node" presStyleLbl="node1" presStyleIdx="1" presStyleCnt="4" custLinFactNeighborX="2520" custLinFactNeighborY="-25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AAFF7C-3554-49B4-BCC1-84BEE3052415}" type="pres">
      <dgm:prSet presAssocID="{49B6E56F-7E75-4142-9CC6-A4BA658D4937}" presName="sibTrans" presStyleCnt="0"/>
      <dgm:spPr/>
      <dgm:t>
        <a:bodyPr/>
        <a:lstStyle/>
        <a:p>
          <a:endParaRPr lang="tr-TR"/>
        </a:p>
      </dgm:t>
    </dgm:pt>
    <dgm:pt modelId="{1DFA05C7-F9CA-4CAB-A9B5-9D628A3F7192}" type="pres">
      <dgm:prSet presAssocID="{F838B53E-2F84-4E69-AE9C-2C43EBD843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31134B-5512-4643-86F5-551025D69FFF}" type="pres">
      <dgm:prSet presAssocID="{D1A311C0-26AF-4710-B8BF-F94169FAB694}" presName="sibTrans" presStyleCnt="0"/>
      <dgm:spPr/>
      <dgm:t>
        <a:bodyPr/>
        <a:lstStyle/>
        <a:p>
          <a:endParaRPr lang="tr-TR"/>
        </a:p>
      </dgm:t>
    </dgm:pt>
    <dgm:pt modelId="{8D1FC6FA-D24A-49B4-B9A2-551AC92DC683}" type="pres">
      <dgm:prSet presAssocID="{6730CC5E-7AC6-43AD-AA97-DF493529AD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3437A3-6A26-4A1B-95B8-F9D622436AD4}" type="presOf" srcId="{2EDB0585-20FC-4F5C-8A09-FACECCA7DCF7}" destId="{C2F70680-A7FC-483C-BB41-DE43D591B243}" srcOrd="0" destOrd="0" presId="urn:microsoft.com/office/officeart/2005/8/layout/hList6"/>
    <dgm:cxn modelId="{898230D0-591C-418A-AE4F-DD795F7E6717}" type="presOf" srcId="{459D5C92-5AA4-4D09-8C66-8A8F0577CFD8}" destId="{E25878C1-5423-40B7-9C90-3740F992F2C4}" srcOrd="0" destOrd="0" presId="urn:microsoft.com/office/officeart/2005/8/layout/hList6"/>
    <dgm:cxn modelId="{C605EBED-85C6-4E8A-B696-ABF8DCCC6BEF}" type="presOf" srcId="{0FCCE823-7E0D-4C9C-B24C-18171B3179CF}" destId="{A6BFB89C-3EFB-4F41-A119-45B6F77A124E}" srcOrd="0" destOrd="0" presId="urn:microsoft.com/office/officeart/2005/8/layout/hList6"/>
    <dgm:cxn modelId="{4F40EAAC-457A-4801-AD79-F3A4F78D6A79}" type="presOf" srcId="{6730CC5E-7AC6-43AD-AA97-DF493529AD0B}" destId="{8D1FC6FA-D24A-49B4-B9A2-551AC92DC683}" srcOrd="0" destOrd="0" presId="urn:microsoft.com/office/officeart/2005/8/layout/hList6"/>
    <dgm:cxn modelId="{8F0BC332-98C5-4E36-A987-49006D383CDC}" srcId="{2EDB0585-20FC-4F5C-8A09-FACECCA7DCF7}" destId="{459D5C92-5AA4-4D09-8C66-8A8F0577CFD8}" srcOrd="0" destOrd="0" parTransId="{449593EA-4EDC-4B67-BDA5-126FF79D5F42}" sibTransId="{32D38004-4891-4588-9232-9EF823CA59A3}"/>
    <dgm:cxn modelId="{3541866E-F307-4B1C-9435-37C8D0A9F561}" srcId="{2EDB0585-20FC-4F5C-8A09-FACECCA7DCF7}" destId="{F838B53E-2F84-4E69-AE9C-2C43EBD84365}" srcOrd="2" destOrd="0" parTransId="{2C4FB21C-B7C6-4FAF-B6F7-9EDC09100ADB}" sibTransId="{D1A311C0-26AF-4710-B8BF-F94169FAB694}"/>
    <dgm:cxn modelId="{89AF34B8-F234-4080-B69E-375AE013B9BD}" srcId="{2EDB0585-20FC-4F5C-8A09-FACECCA7DCF7}" destId="{6730CC5E-7AC6-43AD-AA97-DF493529AD0B}" srcOrd="3" destOrd="0" parTransId="{BD92286D-4E83-41F5-AFC2-748A464A341C}" sibTransId="{FDD0BB11-0843-4E6E-801A-4C4831BCD37A}"/>
    <dgm:cxn modelId="{2AF1E09B-F019-4414-A493-F7393BC90A6A}" srcId="{2EDB0585-20FC-4F5C-8A09-FACECCA7DCF7}" destId="{0FCCE823-7E0D-4C9C-B24C-18171B3179CF}" srcOrd="1" destOrd="0" parTransId="{19847F3D-6DF0-4852-B969-4A56647CD7EE}" sibTransId="{49B6E56F-7E75-4142-9CC6-A4BA658D4937}"/>
    <dgm:cxn modelId="{2CB90E3D-C69A-4DA0-99FB-8CD9EA69E862}" type="presOf" srcId="{F838B53E-2F84-4E69-AE9C-2C43EBD84365}" destId="{1DFA05C7-F9CA-4CAB-A9B5-9D628A3F7192}" srcOrd="0" destOrd="0" presId="urn:microsoft.com/office/officeart/2005/8/layout/hList6"/>
    <dgm:cxn modelId="{752B894D-2C2E-4C35-8B4A-ECF10FDF9118}" type="presParOf" srcId="{C2F70680-A7FC-483C-BB41-DE43D591B243}" destId="{E25878C1-5423-40B7-9C90-3740F992F2C4}" srcOrd="0" destOrd="0" presId="urn:microsoft.com/office/officeart/2005/8/layout/hList6"/>
    <dgm:cxn modelId="{D77A487C-A5A9-4B46-B678-8D8C3DBCFFF6}" type="presParOf" srcId="{C2F70680-A7FC-483C-BB41-DE43D591B243}" destId="{39370DA6-2289-48DF-AAF4-66059F995DE5}" srcOrd="1" destOrd="0" presId="urn:microsoft.com/office/officeart/2005/8/layout/hList6"/>
    <dgm:cxn modelId="{4C777217-92DD-4F01-B1C6-7E354B6F4205}" type="presParOf" srcId="{C2F70680-A7FC-483C-BB41-DE43D591B243}" destId="{A6BFB89C-3EFB-4F41-A119-45B6F77A124E}" srcOrd="2" destOrd="0" presId="urn:microsoft.com/office/officeart/2005/8/layout/hList6"/>
    <dgm:cxn modelId="{08EC59A2-0E4D-4044-8468-23EB29EFBAEC}" type="presParOf" srcId="{C2F70680-A7FC-483C-BB41-DE43D591B243}" destId="{8EAAFF7C-3554-49B4-BCC1-84BEE3052415}" srcOrd="3" destOrd="0" presId="urn:microsoft.com/office/officeart/2005/8/layout/hList6"/>
    <dgm:cxn modelId="{BC10DB21-61BB-4B39-9EE5-ADB40D9027F0}" type="presParOf" srcId="{C2F70680-A7FC-483C-BB41-DE43D591B243}" destId="{1DFA05C7-F9CA-4CAB-A9B5-9D628A3F7192}" srcOrd="4" destOrd="0" presId="urn:microsoft.com/office/officeart/2005/8/layout/hList6"/>
    <dgm:cxn modelId="{7DFE9910-AD48-4769-802E-A753603D64BD}" type="presParOf" srcId="{C2F70680-A7FC-483C-BB41-DE43D591B243}" destId="{8831134B-5512-4643-86F5-551025D69FFF}" srcOrd="5" destOrd="0" presId="urn:microsoft.com/office/officeart/2005/8/layout/hList6"/>
    <dgm:cxn modelId="{FCFD0D9C-AC40-49A3-8878-1A86DD60F43E}" type="presParOf" srcId="{C2F70680-A7FC-483C-BB41-DE43D591B243}" destId="{8D1FC6FA-D24A-49B4-B9A2-551AC92DC68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956842-F6CC-47C7-B1EA-BF86C4CFC1C6}" type="doc">
      <dgm:prSet loTypeId="urn:microsoft.com/office/officeart/2005/8/layout/hProcess7#1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52CC88CF-EAA3-4447-85C4-98809EEB0CB4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205CB9-5B58-4DE9-A05B-63895B5B97C1}" type="parTrans" cxnId="{2999852D-1BFD-4222-B6F8-A3893D5D145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86B51A1-A33C-4BDD-92A4-C2044D4DF114}" type="sibTrans" cxnId="{2999852D-1BFD-4222-B6F8-A3893D5D145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0E8615-BB4B-43C7-B44E-20DE55984DF7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dikkat süreleri kısa ve dağınıktır.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BD0765-41D2-4D1D-877F-6F88973D6C4B}" type="parTrans" cxnId="{155A45CC-5B19-4649-AB6D-4D8420925DE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C29C45-1EA2-42A7-832A-8455F13984C2}" type="sibTrans" cxnId="{155A45CC-5B19-4649-AB6D-4D8420925DE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1C311D-B738-4210-9846-CD39C55F2860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72FFB9-0A31-4D70-AB9C-075566012B53}" type="parTrans" cxnId="{2C072E72-6865-4FB6-8C61-C4159C30A89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DC3833-4103-4C9F-9105-E00C43F7CEF5}" type="sibTrans" cxnId="{2C072E72-6865-4FB6-8C61-C4159C30A89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1807C68-F042-4F47-B3B9-359230AEE535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Gelişim gösteren akranlarına göre daha geç ve yavaş öğrenirler.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D1F12B5-06AA-4D11-801F-5B709C11C79C}" type="parTrans" cxnId="{6AA69590-492E-448C-A849-C097B821FBE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CB161B8-6702-4960-9F95-F419677B9C85}" type="sibTrans" cxnId="{6AA69590-492E-448C-A849-C097B821FBE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4EC69E-1192-40D8-8229-6CB2A161B48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 kısa sureli bellek hem de uzun süreli bellek görevlerini yerine getirmede zorluk yaşarlar.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88020BA-68B1-45F5-9AE6-49FC03A05EB4}" type="parTrans" cxnId="{15986DBF-2A83-44C3-A5FC-FCA9FD0AEDA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C27162D-3191-4080-B36D-63249FD35FB1}" type="sibTrans" cxnId="{15986DBF-2A83-44C3-A5FC-FCA9FD0AEDA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FFDEB09-089B-4172-8AF7-D2ED0DEF4F1D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7288310-3DCB-45E6-A716-2F45D52A625C}" type="sibTrans" cxnId="{DFB0AD12-82CE-4DCF-B9CD-EB5CE038CFD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7BC893C-1718-43C3-A669-1162005C6260}" type="parTrans" cxnId="{DFB0AD12-82CE-4DCF-B9CD-EB5CE038CFD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D48339F-6607-4030-BDBB-4398A81D8144}" type="pres">
      <dgm:prSet presAssocID="{AE956842-F6CC-47C7-B1EA-BF86C4CFC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475AC2-1D47-4304-B528-3BF762B9354B}" type="pres">
      <dgm:prSet presAssocID="{52CC88CF-EAA3-4447-85C4-98809EEB0CB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C51320-F231-45BD-A4A7-60155115B2BC}" type="pres">
      <dgm:prSet presAssocID="{52CC88CF-EAA3-4447-85C4-98809EEB0CB4}" presName="bgRect" presStyleLbl="node1" presStyleIdx="0" presStyleCnt="3"/>
      <dgm:spPr/>
      <dgm:t>
        <a:bodyPr/>
        <a:lstStyle/>
        <a:p>
          <a:endParaRPr lang="tr-TR"/>
        </a:p>
      </dgm:t>
    </dgm:pt>
    <dgm:pt modelId="{11C3012F-FE27-4937-B8D7-DA832C3BD1CE}" type="pres">
      <dgm:prSet presAssocID="{52CC88CF-EAA3-4447-85C4-98809EEB0CB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FADBB7-7592-4B7C-BB0A-7B3C416B5D38}" type="pres">
      <dgm:prSet presAssocID="{52CC88CF-EAA3-4447-85C4-98809EEB0CB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96798D-F666-4428-92A6-2C1A8AF05C0E}" type="pres">
      <dgm:prSet presAssocID="{286B51A1-A33C-4BDD-92A4-C2044D4DF114}" presName="hSp" presStyleCnt="0"/>
      <dgm:spPr/>
      <dgm:t>
        <a:bodyPr/>
        <a:lstStyle/>
        <a:p>
          <a:endParaRPr lang="tr-TR"/>
        </a:p>
      </dgm:t>
    </dgm:pt>
    <dgm:pt modelId="{693BE6AF-8CAD-4EE1-9ECE-4A5A6EE65B17}" type="pres">
      <dgm:prSet presAssocID="{286B51A1-A33C-4BDD-92A4-C2044D4DF114}" presName="vProcSp" presStyleCnt="0"/>
      <dgm:spPr/>
      <dgm:t>
        <a:bodyPr/>
        <a:lstStyle/>
        <a:p>
          <a:endParaRPr lang="tr-TR"/>
        </a:p>
      </dgm:t>
    </dgm:pt>
    <dgm:pt modelId="{AF1EEBA6-679C-4D48-9CA9-0EC56AF6EF43}" type="pres">
      <dgm:prSet presAssocID="{286B51A1-A33C-4BDD-92A4-C2044D4DF114}" presName="vSp1" presStyleCnt="0"/>
      <dgm:spPr/>
      <dgm:t>
        <a:bodyPr/>
        <a:lstStyle/>
        <a:p>
          <a:endParaRPr lang="tr-TR"/>
        </a:p>
      </dgm:t>
    </dgm:pt>
    <dgm:pt modelId="{3A516D8E-334A-4B91-98A1-1E31A4912D4F}" type="pres">
      <dgm:prSet presAssocID="{286B51A1-A33C-4BDD-92A4-C2044D4DF114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51C08572-57AC-4598-A079-3BE4438ACB12}" type="pres">
      <dgm:prSet presAssocID="{286B51A1-A33C-4BDD-92A4-C2044D4DF114}" presName="vSp2" presStyleCnt="0"/>
      <dgm:spPr/>
      <dgm:t>
        <a:bodyPr/>
        <a:lstStyle/>
        <a:p>
          <a:endParaRPr lang="tr-TR"/>
        </a:p>
      </dgm:t>
    </dgm:pt>
    <dgm:pt modelId="{8266C81F-5595-4637-9D6A-653AF8702190}" type="pres">
      <dgm:prSet presAssocID="{286B51A1-A33C-4BDD-92A4-C2044D4DF114}" presName="sibTrans" presStyleCnt="0"/>
      <dgm:spPr/>
      <dgm:t>
        <a:bodyPr/>
        <a:lstStyle/>
        <a:p>
          <a:endParaRPr lang="tr-TR"/>
        </a:p>
      </dgm:t>
    </dgm:pt>
    <dgm:pt modelId="{F297955D-3E3B-41D4-B3EC-49E87A95B161}" type="pres">
      <dgm:prSet presAssocID="{AD1C311D-B738-4210-9846-CD39C55F286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FFC3D5-FCC0-4917-9863-92E08FBFB765}" type="pres">
      <dgm:prSet presAssocID="{AD1C311D-B738-4210-9846-CD39C55F2860}" presName="bgRect" presStyleLbl="node1" presStyleIdx="1" presStyleCnt="3"/>
      <dgm:spPr/>
      <dgm:t>
        <a:bodyPr/>
        <a:lstStyle/>
        <a:p>
          <a:endParaRPr lang="tr-TR"/>
        </a:p>
      </dgm:t>
    </dgm:pt>
    <dgm:pt modelId="{5E9486F7-798B-4508-8EC6-512B4EBF4736}" type="pres">
      <dgm:prSet presAssocID="{AD1C311D-B738-4210-9846-CD39C55F286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BD255A-0F65-4D61-9BBC-5F844A30FB46}" type="pres">
      <dgm:prSet presAssocID="{AD1C311D-B738-4210-9846-CD39C55F286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1DC8CF-2028-4EB1-B5A2-FF9FBAF59643}" type="pres">
      <dgm:prSet presAssocID="{19DC3833-4103-4C9F-9105-E00C43F7CEF5}" presName="hSp" presStyleCnt="0"/>
      <dgm:spPr/>
      <dgm:t>
        <a:bodyPr/>
        <a:lstStyle/>
        <a:p>
          <a:endParaRPr lang="tr-TR"/>
        </a:p>
      </dgm:t>
    </dgm:pt>
    <dgm:pt modelId="{17BD59AA-D5F8-4B82-9586-F7D7F50D3977}" type="pres">
      <dgm:prSet presAssocID="{19DC3833-4103-4C9F-9105-E00C43F7CEF5}" presName="vProcSp" presStyleCnt="0"/>
      <dgm:spPr/>
      <dgm:t>
        <a:bodyPr/>
        <a:lstStyle/>
        <a:p>
          <a:endParaRPr lang="tr-TR"/>
        </a:p>
      </dgm:t>
    </dgm:pt>
    <dgm:pt modelId="{E8DCD0C2-451F-485E-A47D-D10295A21340}" type="pres">
      <dgm:prSet presAssocID="{19DC3833-4103-4C9F-9105-E00C43F7CEF5}" presName="vSp1" presStyleCnt="0"/>
      <dgm:spPr/>
      <dgm:t>
        <a:bodyPr/>
        <a:lstStyle/>
        <a:p>
          <a:endParaRPr lang="tr-TR"/>
        </a:p>
      </dgm:t>
    </dgm:pt>
    <dgm:pt modelId="{165C23F1-0BA7-40A5-BF68-BE27F84903A8}" type="pres">
      <dgm:prSet presAssocID="{19DC3833-4103-4C9F-9105-E00C43F7CEF5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71CC58FE-2126-4A43-B3DD-E4FBD4DB23A9}" type="pres">
      <dgm:prSet presAssocID="{19DC3833-4103-4C9F-9105-E00C43F7CEF5}" presName="vSp2" presStyleCnt="0"/>
      <dgm:spPr/>
      <dgm:t>
        <a:bodyPr/>
        <a:lstStyle/>
        <a:p>
          <a:endParaRPr lang="tr-TR"/>
        </a:p>
      </dgm:t>
    </dgm:pt>
    <dgm:pt modelId="{C94EB561-C967-4909-90B4-6D00D6C954D6}" type="pres">
      <dgm:prSet presAssocID="{19DC3833-4103-4C9F-9105-E00C43F7CEF5}" presName="sibTrans" presStyleCnt="0"/>
      <dgm:spPr/>
      <dgm:t>
        <a:bodyPr/>
        <a:lstStyle/>
        <a:p>
          <a:endParaRPr lang="tr-TR"/>
        </a:p>
      </dgm:t>
    </dgm:pt>
    <dgm:pt modelId="{836B8290-9067-444A-8B17-E0BE2C1A746E}" type="pres">
      <dgm:prSet presAssocID="{7FFDEB09-089B-4172-8AF7-D2ED0DEF4F1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312E8C-6AAB-4A01-B7CC-3E562D5A4BDD}" type="pres">
      <dgm:prSet presAssocID="{7FFDEB09-089B-4172-8AF7-D2ED0DEF4F1D}" presName="bgRect" presStyleLbl="node1" presStyleIdx="2" presStyleCnt="3"/>
      <dgm:spPr/>
      <dgm:t>
        <a:bodyPr/>
        <a:lstStyle/>
        <a:p>
          <a:endParaRPr lang="tr-TR"/>
        </a:p>
      </dgm:t>
    </dgm:pt>
    <dgm:pt modelId="{BED3A2CE-4B56-4C77-BE36-FDB7AA331E6C}" type="pres">
      <dgm:prSet presAssocID="{7FFDEB09-089B-4172-8AF7-D2ED0DEF4F1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7BF556-954F-4B56-BFAE-23645B617BDF}" type="pres">
      <dgm:prSet presAssocID="{7FFDEB09-089B-4172-8AF7-D2ED0DEF4F1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5A45CC-5B19-4649-AB6D-4D8420925DE2}" srcId="{52CC88CF-EAA3-4447-85C4-98809EEB0CB4}" destId="{A00E8615-BB4B-43C7-B44E-20DE55984DF7}" srcOrd="0" destOrd="0" parTransId="{FABD0765-41D2-4D1D-877F-6F88973D6C4B}" sibTransId="{F4C29C45-1EA2-42A7-832A-8455F13984C2}"/>
    <dgm:cxn modelId="{F8FD6714-BC0A-46BC-B6B6-ADDFF84D92FE}" type="presOf" srcId="{7FFDEB09-089B-4172-8AF7-D2ED0DEF4F1D}" destId="{42312E8C-6AAB-4A01-B7CC-3E562D5A4BDD}" srcOrd="0" destOrd="0" presId="urn:microsoft.com/office/officeart/2005/8/layout/hProcess7#1"/>
    <dgm:cxn modelId="{B3CCE935-E2CB-453A-A02F-2079E3ACE024}" type="presOf" srcId="{AD1C311D-B738-4210-9846-CD39C55F2860}" destId="{5E9486F7-798B-4508-8EC6-512B4EBF4736}" srcOrd="1" destOrd="0" presId="urn:microsoft.com/office/officeart/2005/8/layout/hProcess7#1"/>
    <dgm:cxn modelId="{6AA69590-492E-448C-A849-C097B821FBEA}" srcId="{AD1C311D-B738-4210-9846-CD39C55F2860}" destId="{C1807C68-F042-4F47-B3B9-359230AEE535}" srcOrd="0" destOrd="0" parTransId="{BD1F12B5-06AA-4D11-801F-5B709C11C79C}" sibTransId="{2CB161B8-6702-4960-9F95-F419677B9C85}"/>
    <dgm:cxn modelId="{E4A892CC-42C8-4F6C-A9E7-11DC5E4C50B1}" type="presOf" srcId="{AD1C311D-B738-4210-9846-CD39C55F2860}" destId="{EFFFC3D5-FCC0-4917-9863-92E08FBFB765}" srcOrd="0" destOrd="0" presId="urn:microsoft.com/office/officeart/2005/8/layout/hProcess7#1"/>
    <dgm:cxn modelId="{DFB0AD12-82CE-4DCF-B9CD-EB5CE038CFD8}" srcId="{AE956842-F6CC-47C7-B1EA-BF86C4CFC1C6}" destId="{7FFDEB09-089B-4172-8AF7-D2ED0DEF4F1D}" srcOrd="2" destOrd="0" parTransId="{07BC893C-1718-43C3-A669-1162005C6260}" sibTransId="{57288310-3DCB-45E6-A716-2F45D52A625C}"/>
    <dgm:cxn modelId="{F0507120-2833-4A08-834F-777AD0475C51}" type="presOf" srcId="{52CC88CF-EAA3-4447-85C4-98809EEB0CB4}" destId="{81C51320-F231-45BD-A4A7-60155115B2BC}" srcOrd="0" destOrd="0" presId="urn:microsoft.com/office/officeart/2005/8/layout/hProcess7#1"/>
    <dgm:cxn modelId="{2999852D-1BFD-4222-B6F8-A3893D5D1453}" srcId="{AE956842-F6CC-47C7-B1EA-BF86C4CFC1C6}" destId="{52CC88CF-EAA3-4447-85C4-98809EEB0CB4}" srcOrd="0" destOrd="0" parTransId="{D6205CB9-5B58-4DE9-A05B-63895B5B97C1}" sibTransId="{286B51A1-A33C-4BDD-92A4-C2044D4DF114}"/>
    <dgm:cxn modelId="{9C6DBE08-5DB5-4B71-9BBB-4E7C559F713D}" type="presOf" srcId="{7FFDEB09-089B-4172-8AF7-D2ED0DEF4F1D}" destId="{BED3A2CE-4B56-4C77-BE36-FDB7AA331E6C}" srcOrd="1" destOrd="0" presId="urn:microsoft.com/office/officeart/2005/8/layout/hProcess7#1"/>
    <dgm:cxn modelId="{20DC4C6D-955E-4169-A009-B6D31CDCAE2D}" type="presOf" srcId="{A00E8615-BB4B-43C7-B44E-20DE55984DF7}" destId="{47FADBB7-7592-4B7C-BB0A-7B3C416B5D38}" srcOrd="0" destOrd="0" presId="urn:microsoft.com/office/officeart/2005/8/layout/hProcess7#1"/>
    <dgm:cxn modelId="{15986DBF-2A83-44C3-A5FC-FCA9FD0AEDA1}" srcId="{7FFDEB09-089B-4172-8AF7-D2ED0DEF4F1D}" destId="{A24EC69E-1192-40D8-8229-6CB2A161B48C}" srcOrd="0" destOrd="0" parTransId="{388020BA-68B1-45F5-9AE6-49FC03A05EB4}" sibTransId="{AC27162D-3191-4080-B36D-63249FD35FB1}"/>
    <dgm:cxn modelId="{6CAD581F-C1B5-4404-9E78-273A3EFBA851}" type="presOf" srcId="{A24EC69E-1192-40D8-8229-6CB2A161B48C}" destId="{597BF556-954F-4B56-BFAE-23645B617BDF}" srcOrd="0" destOrd="0" presId="urn:microsoft.com/office/officeart/2005/8/layout/hProcess7#1"/>
    <dgm:cxn modelId="{EA257CEE-C724-409C-B403-9D72DE4686F6}" type="presOf" srcId="{C1807C68-F042-4F47-B3B9-359230AEE535}" destId="{A6BD255A-0F65-4D61-9BBC-5F844A30FB46}" srcOrd="0" destOrd="0" presId="urn:microsoft.com/office/officeart/2005/8/layout/hProcess7#1"/>
    <dgm:cxn modelId="{A418CBED-5F9A-4DC9-993D-038129B813A7}" type="presOf" srcId="{52CC88CF-EAA3-4447-85C4-98809EEB0CB4}" destId="{11C3012F-FE27-4937-B8D7-DA832C3BD1CE}" srcOrd="1" destOrd="0" presId="urn:microsoft.com/office/officeart/2005/8/layout/hProcess7#1"/>
    <dgm:cxn modelId="{F3B343C0-AC6F-4A73-8886-3C16BBEFF828}" type="presOf" srcId="{AE956842-F6CC-47C7-B1EA-BF86C4CFC1C6}" destId="{7D48339F-6607-4030-BDBB-4398A81D8144}" srcOrd="0" destOrd="0" presId="urn:microsoft.com/office/officeart/2005/8/layout/hProcess7#1"/>
    <dgm:cxn modelId="{2C072E72-6865-4FB6-8C61-C4159C30A89E}" srcId="{AE956842-F6CC-47C7-B1EA-BF86C4CFC1C6}" destId="{AD1C311D-B738-4210-9846-CD39C55F2860}" srcOrd="1" destOrd="0" parTransId="{8572FFB9-0A31-4D70-AB9C-075566012B53}" sibTransId="{19DC3833-4103-4C9F-9105-E00C43F7CEF5}"/>
    <dgm:cxn modelId="{C683B3D9-3F93-4EF6-BD78-A87220B785B7}" type="presParOf" srcId="{7D48339F-6607-4030-BDBB-4398A81D8144}" destId="{BE475AC2-1D47-4304-B528-3BF762B9354B}" srcOrd="0" destOrd="0" presId="urn:microsoft.com/office/officeart/2005/8/layout/hProcess7#1"/>
    <dgm:cxn modelId="{70C112BC-86AE-430C-A1D7-07FF9A116346}" type="presParOf" srcId="{BE475AC2-1D47-4304-B528-3BF762B9354B}" destId="{81C51320-F231-45BD-A4A7-60155115B2BC}" srcOrd="0" destOrd="0" presId="urn:microsoft.com/office/officeart/2005/8/layout/hProcess7#1"/>
    <dgm:cxn modelId="{326DD872-BBFC-42CE-B117-AE55E940FBC8}" type="presParOf" srcId="{BE475AC2-1D47-4304-B528-3BF762B9354B}" destId="{11C3012F-FE27-4937-B8D7-DA832C3BD1CE}" srcOrd="1" destOrd="0" presId="urn:microsoft.com/office/officeart/2005/8/layout/hProcess7#1"/>
    <dgm:cxn modelId="{DAA3F3F0-DA28-41BE-854E-F7ED9A4CD78E}" type="presParOf" srcId="{BE475AC2-1D47-4304-B528-3BF762B9354B}" destId="{47FADBB7-7592-4B7C-BB0A-7B3C416B5D38}" srcOrd="2" destOrd="0" presId="urn:microsoft.com/office/officeart/2005/8/layout/hProcess7#1"/>
    <dgm:cxn modelId="{A40EA023-0468-4E33-AFEA-A367C26EFB3E}" type="presParOf" srcId="{7D48339F-6607-4030-BDBB-4398A81D8144}" destId="{9A96798D-F666-4428-92A6-2C1A8AF05C0E}" srcOrd="1" destOrd="0" presId="urn:microsoft.com/office/officeart/2005/8/layout/hProcess7#1"/>
    <dgm:cxn modelId="{03FDDBC2-FD34-42EA-B54C-E84D646478BF}" type="presParOf" srcId="{7D48339F-6607-4030-BDBB-4398A81D8144}" destId="{693BE6AF-8CAD-4EE1-9ECE-4A5A6EE65B17}" srcOrd="2" destOrd="0" presId="urn:microsoft.com/office/officeart/2005/8/layout/hProcess7#1"/>
    <dgm:cxn modelId="{E3C96A23-FB32-4361-98BD-81ABFF61FF84}" type="presParOf" srcId="{693BE6AF-8CAD-4EE1-9ECE-4A5A6EE65B17}" destId="{AF1EEBA6-679C-4D48-9CA9-0EC56AF6EF43}" srcOrd="0" destOrd="0" presId="urn:microsoft.com/office/officeart/2005/8/layout/hProcess7#1"/>
    <dgm:cxn modelId="{A4AF77D9-5377-49E1-B864-89FB9E09AF5B}" type="presParOf" srcId="{693BE6AF-8CAD-4EE1-9ECE-4A5A6EE65B17}" destId="{3A516D8E-334A-4B91-98A1-1E31A4912D4F}" srcOrd="1" destOrd="0" presId="urn:microsoft.com/office/officeart/2005/8/layout/hProcess7#1"/>
    <dgm:cxn modelId="{8CA93A38-77BD-47B1-8F8D-9D6D7C6F4170}" type="presParOf" srcId="{693BE6AF-8CAD-4EE1-9ECE-4A5A6EE65B17}" destId="{51C08572-57AC-4598-A079-3BE4438ACB12}" srcOrd="2" destOrd="0" presId="urn:microsoft.com/office/officeart/2005/8/layout/hProcess7#1"/>
    <dgm:cxn modelId="{AB9F83DC-C802-48BC-B2C7-B2B5ED8622E3}" type="presParOf" srcId="{7D48339F-6607-4030-BDBB-4398A81D8144}" destId="{8266C81F-5595-4637-9D6A-653AF8702190}" srcOrd="3" destOrd="0" presId="urn:microsoft.com/office/officeart/2005/8/layout/hProcess7#1"/>
    <dgm:cxn modelId="{145ECEB1-7DBE-4792-AE31-F21BD78A93B9}" type="presParOf" srcId="{7D48339F-6607-4030-BDBB-4398A81D8144}" destId="{F297955D-3E3B-41D4-B3EC-49E87A95B161}" srcOrd="4" destOrd="0" presId="urn:microsoft.com/office/officeart/2005/8/layout/hProcess7#1"/>
    <dgm:cxn modelId="{FC7E4151-E329-4F61-9391-46DE3CF9CE03}" type="presParOf" srcId="{F297955D-3E3B-41D4-B3EC-49E87A95B161}" destId="{EFFFC3D5-FCC0-4917-9863-92E08FBFB765}" srcOrd="0" destOrd="0" presId="urn:microsoft.com/office/officeart/2005/8/layout/hProcess7#1"/>
    <dgm:cxn modelId="{AAC16FE6-9ED1-4B51-9676-12249D382644}" type="presParOf" srcId="{F297955D-3E3B-41D4-B3EC-49E87A95B161}" destId="{5E9486F7-798B-4508-8EC6-512B4EBF4736}" srcOrd="1" destOrd="0" presId="urn:microsoft.com/office/officeart/2005/8/layout/hProcess7#1"/>
    <dgm:cxn modelId="{CB04C7A0-F87E-4944-B980-029426D13EEC}" type="presParOf" srcId="{F297955D-3E3B-41D4-B3EC-49E87A95B161}" destId="{A6BD255A-0F65-4D61-9BBC-5F844A30FB46}" srcOrd="2" destOrd="0" presId="urn:microsoft.com/office/officeart/2005/8/layout/hProcess7#1"/>
    <dgm:cxn modelId="{7530F87C-D21D-4C71-B0BA-AA0089C96916}" type="presParOf" srcId="{7D48339F-6607-4030-BDBB-4398A81D8144}" destId="{971DC8CF-2028-4EB1-B5A2-FF9FBAF59643}" srcOrd="5" destOrd="0" presId="urn:microsoft.com/office/officeart/2005/8/layout/hProcess7#1"/>
    <dgm:cxn modelId="{7E820BE8-BC17-4A38-A4D3-1D03B6D56826}" type="presParOf" srcId="{7D48339F-6607-4030-BDBB-4398A81D8144}" destId="{17BD59AA-D5F8-4B82-9586-F7D7F50D3977}" srcOrd="6" destOrd="0" presId="urn:microsoft.com/office/officeart/2005/8/layout/hProcess7#1"/>
    <dgm:cxn modelId="{5CC9E3A3-82BD-425E-AB7D-9A3BA49F8732}" type="presParOf" srcId="{17BD59AA-D5F8-4B82-9586-F7D7F50D3977}" destId="{E8DCD0C2-451F-485E-A47D-D10295A21340}" srcOrd="0" destOrd="0" presId="urn:microsoft.com/office/officeart/2005/8/layout/hProcess7#1"/>
    <dgm:cxn modelId="{B17630FD-7974-4F71-AF74-6DC51B6F9D88}" type="presParOf" srcId="{17BD59AA-D5F8-4B82-9586-F7D7F50D3977}" destId="{165C23F1-0BA7-40A5-BF68-BE27F84903A8}" srcOrd="1" destOrd="0" presId="urn:microsoft.com/office/officeart/2005/8/layout/hProcess7#1"/>
    <dgm:cxn modelId="{A83EB72D-26E4-4173-AF61-3484B6D40190}" type="presParOf" srcId="{17BD59AA-D5F8-4B82-9586-F7D7F50D3977}" destId="{71CC58FE-2126-4A43-B3DD-E4FBD4DB23A9}" srcOrd="2" destOrd="0" presId="urn:microsoft.com/office/officeart/2005/8/layout/hProcess7#1"/>
    <dgm:cxn modelId="{3057EDEB-E524-4601-9121-466BE11D7FC0}" type="presParOf" srcId="{7D48339F-6607-4030-BDBB-4398A81D8144}" destId="{C94EB561-C967-4909-90B4-6D00D6C954D6}" srcOrd="7" destOrd="0" presId="urn:microsoft.com/office/officeart/2005/8/layout/hProcess7#1"/>
    <dgm:cxn modelId="{3F1750CA-DF8C-49E6-94CB-02435E41EE71}" type="presParOf" srcId="{7D48339F-6607-4030-BDBB-4398A81D8144}" destId="{836B8290-9067-444A-8B17-E0BE2C1A746E}" srcOrd="8" destOrd="0" presId="urn:microsoft.com/office/officeart/2005/8/layout/hProcess7#1"/>
    <dgm:cxn modelId="{32DA847F-71A2-4C70-801B-180C639AB0CC}" type="presParOf" srcId="{836B8290-9067-444A-8B17-E0BE2C1A746E}" destId="{42312E8C-6AAB-4A01-B7CC-3E562D5A4BDD}" srcOrd="0" destOrd="0" presId="urn:microsoft.com/office/officeart/2005/8/layout/hProcess7#1"/>
    <dgm:cxn modelId="{AB9D7338-2B7C-478A-B194-63F881B6A623}" type="presParOf" srcId="{836B8290-9067-444A-8B17-E0BE2C1A746E}" destId="{BED3A2CE-4B56-4C77-BE36-FDB7AA331E6C}" srcOrd="1" destOrd="0" presId="urn:microsoft.com/office/officeart/2005/8/layout/hProcess7#1"/>
    <dgm:cxn modelId="{2FC159D1-7594-45A3-84DC-B905CC47C328}" type="presParOf" srcId="{836B8290-9067-444A-8B17-E0BE2C1A746E}" destId="{597BF556-954F-4B56-BFAE-23645B617BD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D95F47-7966-42E1-992E-AC60248CEBD7}" type="doc">
      <dgm:prSet loTypeId="urn:microsoft.com/office/officeart/2005/8/layout/hProcess7#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1ED9F2B8-29BA-40AE-B723-869E2733BA7D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A26458-3818-4BA7-812E-963CCAD139C1}" type="parTrans" cxnId="{2AB53D3B-FE25-4160-95E0-1CCF2F9883D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5C0F97A-E779-4B37-BE0D-E6DD80700C8F}" type="sibTrans" cxnId="{2AB53D3B-FE25-4160-95E0-1CCF2F9883D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73A34CC-2450-481C-9EB4-1E12BEAAA7B1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soyut kavramları çok geç ve güç öğrenirler.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905E069-7B6F-49A5-A1B2-287758E00AF5}" type="parTrans" cxnId="{59B2C7BC-46A0-483E-94D9-8E16605F564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CBB6255-9EA4-4070-9802-B82BADC92ECB}" type="sibTrans" cxnId="{59B2C7BC-46A0-483E-94D9-8E16605F564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96D280-E321-46DA-9C9B-D4ECCFB6DB2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E8C15FC-39F5-4BDD-A992-8617656A3744}" type="parTrans" cxnId="{020A120A-9E2B-4357-BC65-5AA8E719660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778C15-3F2B-4F7E-AB0D-1B5E9B65DF09}" type="sibTrans" cxnId="{020A120A-9E2B-4357-BC65-5AA8E719660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5835B7-48F7-42CA-A94D-A142B298E208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çoğu zaman soyut işlemler evresine ulaşamadığı belirtilmektedir.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D5E3ECB-07A9-440E-B1DB-CA979305F9E2}" type="parTrans" cxnId="{D2545D3F-CB0C-4409-9463-7D08499ABA5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36BE9F0-F709-4442-8521-331584990FC6}" type="sibTrans" cxnId="{D2545D3F-CB0C-4409-9463-7D08499ABA5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EE35298-B5B1-427C-BA8C-A149DB146B30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4D6C427-7BEC-4511-975F-D0DA05D708D4}" type="parTrans" cxnId="{AC30FB2C-1400-412F-A496-CA4F98F998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E476F33-08EC-4470-ACA0-D19870EC2559}" type="sibTrans" cxnId="{AC30FB2C-1400-412F-A496-CA4F98F998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3C58F9B-B415-42B6-97AA-95DC793F08EB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özellikleri nedeniyle olayları ayırt etme, çözüm üretme gibi becerileri öğrenmede yetersizlik göstermektedirler.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E3FC99A-47AC-46F2-B409-27F06FF56BE0}" type="parTrans" cxnId="{7DC0FECA-5E25-486A-AD06-B04CA5B56EC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20915A-B095-4390-BEA1-92B957440123}" type="sibTrans" cxnId="{7DC0FECA-5E25-486A-AD06-B04CA5B56EC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C1D5E9-40C0-444E-AC88-0D2F207CCC0A}">
      <dgm:prSet/>
      <dgm:spPr/>
      <dgm:t>
        <a:bodyPr/>
        <a:lstStyle/>
        <a:p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D39EFF8-5BE2-4DEB-8A93-2E102CD09C1E}" type="parTrans" cxnId="{76A98C80-2714-4209-B64B-9834F771FDC7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97138A-C020-48E9-B376-8D93816525A0}" type="sibTrans" cxnId="{76A98C80-2714-4209-B64B-9834F771FDC7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D578C3A-12A5-4674-8197-51246BB8EC69}" type="pres">
      <dgm:prSet presAssocID="{71D95F47-7966-42E1-992E-AC60248CEB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6BBD26-F92A-456E-9F34-EE2C5D9EA16B}" type="pres">
      <dgm:prSet presAssocID="{1ED9F2B8-29BA-40AE-B723-869E2733BA7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C8E783-7113-48B2-AB15-91590D57585B}" type="pres">
      <dgm:prSet presAssocID="{1ED9F2B8-29BA-40AE-B723-869E2733BA7D}" presName="bgRect" presStyleLbl="node1" presStyleIdx="0" presStyleCnt="3"/>
      <dgm:spPr/>
      <dgm:t>
        <a:bodyPr/>
        <a:lstStyle/>
        <a:p>
          <a:endParaRPr lang="tr-TR"/>
        </a:p>
      </dgm:t>
    </dgm:pt>
    <dgm:pt modelId="{1CF5056A-FF40-408E-A91C-99B6EE0D28F3}" type="pres">
      <dgm:prSet presAssocID="{1ED9F2B8-29BA-40AE-B723-869E2733BA7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DC4651-2314-4417-A17C-CD1EC51AD493}" type="pres">
      <dgm:prSet presAssocID="{1ED9F2B8-29BA-40AE-B723-869E2733BA7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F1580-83BA-4BAD-8CBE-886BF9845592}" type="pres">
      <dgm:prSet presAssocID="{E5C0F97A-E779-4B37-BE0D-E6DD80700C8F}" presName="hSp" presStyleCnt="0"/>
      <dgm:spPr/>
      <dgm:t>
        <a:bodyPr/>
        <a:lstStyle/>
        <a:p>
          <a:endParaRPr lang="tr-TR"/>
        </a:p>
      </dgm:t>
    </dgm:pt>
    <dgm:pt modelId="{4B86EFA7-1D43-4231-A861-C7670DAB0645}" type="pres">
      <dgm:prSet presAssocID="{E5C0F97A-E779-4B37-BE0D-E6DD80700C8F}" presName="vProcSp" presStyleCnt="0"/>
      <dgm:spPr/>
      <dgm:t>
        <a:bodyPr/>
        <a:lstStyle/>
        <a:p>
          <a:endParaRPr lang="tr-TR"/>
        </a:p>
      </dgm:t>
    </dgm:pt>
    <dgm:pt modelId="{D98C686F-41A4-44D9-BA24-5525B8A5BEB7}" type="pres">
      <dgm:prSet presAssocID="{E5C0F97A-E779-4B37-BE0D-E6DD80700C8F}" presName="vSp1" presStyleCnt="0"/>
      <dgm:spPr/>
      <dgm:t>
        <a:bodyPr/>
        <a:lstStyle/>
        <a:p>
          <a:endParaRPr lang="tr-TR"/>
        </a:p>
      </dgm:t>
    </dgm:pt>
    <dgm:pt modelId="{BDA9E7C0-36EF-4451-B965-329A1A15B34A}" type="pres">
      <dgm:prSet presAssocID="{E5C0F97A-E779-4B37-BE0D-E6DD80700C8F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D5C1B738-DCE9-4897-9D72-432BD72522B1}" type="pres">
      <dgm:prSet presAssocID="{E5C0F97A-E779-4B37-BE0D-E6DD80700C8F}" presName="vSp2" presStyleCnt="0"/>
      <dgm:spPr/>
      <dgm:t>
        <a:bodyPr/>
        <a:lstStyle/>
        <a:p>
          <a:endParaRPr lang="tr-TR"/>
        </a:p>
      </dgm:t>
    </dgm:pt>
    <dgm:pt modelId="{701BF38C-4775-4FE8-A466-2FFD29C5CA54}" type="pres">
      <dgm:prSet presAssocID="{E5C0F97A-E779-4B37-BE0D-E6DD80700C8F}" presName="sibTrans" presStyleCnt="0"/>
      <dgm:spPr/>
      <dgm:t>
        <a:bodyPr/>
        <a:lstStyle/>
        <a:p>
          <a:endParaRPr lang="tr-TR"/>
        </a:p>
      </dgm:t>
    </dgm:pt>
    <dgm:pt modelId="{14254DFF-E25A-4E7F-A56E-6A07AC036B6B}" type="pres">
      <dgm:prSet presAssocID="{FA96D280-E321-46DA-9C9B-D4ECCFB6DB2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F00C4E-88D5-49FB-B75E-7B1DFECA91E4}" type="pres">
      <dgm:prSet presAssocID="{FA96D280-E321-46DA-9C9B-D4ECCFB6DB2C}" presName="bgRect" presStyleLbl="node1" presStyleIdx="1" presStyleCnt="3"/>
      <dgm:spPr/>
      <dgm:t>
        <a:bodyPr/>
        <a:lstStyle/>
        <a:p>
          <a:endParaRPr lang="tr-TR"/>
        </a:p>
      </dgm:t>
    </dgm:pt>
    <dgm:pt modelId="{49BCC7DA-F656-4BB9-9129-B76BE0680B04}" type="pres">
      <dgm:prSet presAssocID="{FA96D280-E321-46DA-9C9B-D4ECCFB6DB2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325D9E-7B15-4930-9240-9DA73CDA549E}" type="pres">
      <dgm:prSet presAssocID="{FA96D280-E321-46DA-9C9B-D4ECCFB6DB2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6E7A78-44A7-47DA-B506-434C8A71F3E9}" type="pres">
      <dgm:prSet presAssocID="{78778C15-3F2B-4F7E-AB0D-1B5E9B65DF09}" presName="hSp" presStyleCnt="0"/>
      <dgm:spPr/>
      <dgm:t>
        <a:bodyPr/>
        <a:lstStyle/>
        <a:p>
          <a:endParaRPr lang="tr-TR"/>
        </a:p>
      </dgm:t>
    </dgm:pt>
    <dgm:pt modelId="{C9FDB35B-392A-480F-8FCF-32C6B3E76448}" type="pres">
      <dgm:prSet presAssocID="{78778C15-3F2B-4F7E-AB0D-1B5E9B65DF09}" presName="vProcSp" presStyleCnt="0"/>
      <dgm:spPr/>
      <dgm:t>
        <a:bodyPr/>
        <a:lstStyle/>
        <a:p>
          <a:endParaRPr lang="tr-TR"/>
        </a:p>
      </dgm:t>
    </dgm:pt>
    <dgm:pt modelId="{A7B98608-5231-4287-98CA-66043097ED1B}" type="pres">
      <dgm:prSet presAssocID="{78778C15-3F2B-4F7E-AB0D-1B5E9B65DF09}" presName="vSp1" presStyleCnt="0"/>
      <dgm:spPr/>
      <dgm:t>
        <a:bodyPr/>
        <a:lstStyle/>
        <a:p>
          <a:endParaRPr lang="tr-TR"/>
        </a:p>
      </dgm:t>
    </dgm:pt>
    <dgm:pt modelId="{D7FD1307-D076-4FFE-BA70-A124332DB2B9}" type="pres">
      <dgm:prSet presAssocID="{78778C15-3F2B-4F7E-AB0D-1B5E9B65DF09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FBAD491B-93AA-4B87-9C23-799643835154}" type="pres">
      <dgm:prSet presAssocID="{78778C15-3F2B-4F7E-AB0D-1B5E9B65DF09}" presName="vSp2" presStyleCnt="0"/>
      <dgm:spPr/>
      <dgm:t>
        <a:bodyPr/>
        <a:lstStyle/>
        <a:p>
          <a:endParaRPr lang="tr-TR"/>
        </a:p>
      </dgm:t>
    </dgm:pt>
    <dgm:pt modelId="{F7061B9F-256F-4522-A03A-75B125E0D64D}" type="pres">
      <dgm:prSet presAssocID="{78778C15-3F2B-4F7E-AB0D-1B5E9B65DF09}" presName="sibTrans" presStyleCnt="0"/>
      <dgm:spPr/>
      <dgm:t>
        <a:bodyPr/>
        <a:lstStyle/>
        <a:p>
          <a:endParaRPr lang="tr-TR"/>
        </a:p>
      </dgm:t>
    </dgm:pt>
    <dgm:pt modelId="{9DB04212-80BA-4FF4-ABE6-328EED6134B8}" type="pres">
      <dgm:prSet presAssocID="{BEE35298-B5B1-427C-BA8C-A149DB146B3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9AA3FF-BB26-46F6-BDDA-8356C3A20229}" type="pres">
      <dgm:prSet presAssocID="{BEE35298-B5B1-427C-BA8C-A149DB146B30}" presName="bgRect" presStyleLbl="node1" presStyleIdx="2" presStyleCnt="3"/>
      <dgm:spPr/>
      <dgm:t>
        <a:bodyPr/>
        <a:lstStyle/>
        <a:p>
          <a:endParaRPr lang="tr-TR"/>
        </a:p>
      </dgm:t>
    </dgm:pt>
    <dgm:pt modelId="{A5909869-DA08-4448-BB33-AA4E4FF7ECBC}" type="pres">
      <dgm:prSet presAssocID="{BEE35298-B5B1-427C-BA8C-A149DB146B3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F7CE7C-8A7E-4E2D-BCC9-14545A499EA7}" type="pres">
      <dgm:prSet presAssocID="{BEE35298-B5B1-427C-BA8C-A149DB146B3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071B595-3863-4A4C-88C2-B0DCD68244DC}" type="presOf" srcId="{1ED9F2B8-29BA-40AE-B723-869E2733BA7D}" destId="{1CF5056A-FF40-408E-A91C-99B6EE0D28F3}" srcOrd="1" destOrd="0" presId="urn:microsoft.com/office/officeart/2005/8/layout/hProcess7#2"/>
    <dgm:cxn modelId="{9911EFBA-3BB5-4AB4-9E3F-8B0503844ABC}" type="presOf" srcId="{BEE35298-B5B1-427C-BA8C-A149DB146B30}" destId="{A5909869-DA08-4448-BB33-AA4E4FF7ECBC}" srcOrd="1" destOrd="0" presId="urn:microsoft.com/office/officeart/2005/8/layout/hProcess7#2"/>
    <dgm:cxn modelId="{020A120A-9E2B-4357-BC65-5AA8E719660D}" srcId="{71D95F47-7966-42E1-992E-AC60248CEBD7}" destId="{FA96D280-E321-46DA-9C9B-D4ECCFB6DB2C}" srcOrd="1" destOrd="0" parTransId="{CE8C15FC-39F5-4BDD-A992-8617656A3744}" sibTransId="{78778C15-3F2B-4F7E-AB0D-1B5E9B65DF09}"/>
    <dgm:cxn modelId="{76A98C80-2714-4209-B64B-9834F771FDC7}" srcId="{1ED9F2B8-29BA-40AE-B723-869E2733BA7D}" destId="{4FC1D5E9-40C0-444E-AC88-0D2F207CCC0A}" srcOrd="1" destOrd="0" parTransId="{0D39EFF8-5BE2-4DEB-8A93-2E102CD09C1E}" sibTransId="{EC97138A-C020-48E9-B376-8D93816525A0}"/>
    <dgm:cxn modelId="{AC30FB2C-1400-412F-A496-CA4F98F998E4}" srcId="{71D95F47-7966-42E1-992E-AC60248CEBD7}" destId="{BEE35298-B5B1-427C-BA8C-A149DB146B30}" srcOrd="2" destOrd="0" parTransId="{B4D6C427-7BEC-4511-975F-D0DA05D708D4}" sibTransId="{EE476F33-08EC-4470-ACA0-D19870EC2559}"/>
    <dgm:cxn modelId="{D2545D3F-CB0C-4409-9463-7D08499ABA58}" srcId="{FA96D280-E321-46DA-9C9B-D4ECCFB6DB2C}" destId="{095835B7-48F7-42CA-A94D-A142B298E208}" srcOrd="0" destOrd="0" parTransId="{5D5E3ECB-07A9-440E-B1DB-CA979305F9E2}" sibTransId="{036BE9F0-F709-4442-8521-331584990FC6}"/>
    <dgm:cxn modelId="{56A2F468-5F1E-45F5-AD75-54F65727EE60}" type="presOf" srcId="{FA96D280-E321-46DA-9C9B-D4ECCFB6DB2C}" destId="{49BCC7DA-F656-4BB9-9129-B76BE0680B04}" srcOrd="1" destOrd="0" presId="urn:microsoft.com/office/officeart/2005/8/layout/hProcess7#2"/>
    <dgm:cxn modelId="{20BA822B-C9A3-4392-81C7-EE262AFAE7DD}" type="presOf" srcId="{BEE35298-B5B1-427C-BA8C-A149DB146B30}" destId="{3B9AA3FF-BB26-46F6-BDDA-8356C3A20229}" srcOrd="0" destOrd="0" presId="urn:microsoft.com/office/officeart/2005/8/layout/hProcess7#2"/>
    <dgm:cxn modelId="{2AE7118D-DD8D-4603-9427-4315D815577F}" type="presOf" srcId="{E3C58F9B-B415-42B6-97AA-95DC793F08EB}" destId="{C9F7CE7C-8A7E-4E2D-BCC9-14545A499EA7}" srcOrd="0" destOrd="0" presId="urn:microsoft.com/office/officeart/2005/8/layout/hProcess7#2"/>
    <dgm:cxn modelId="{59B2C7BC-46A0-483E-94D9-8E16605F5644}" srcId="{1ED9F2B8-29BA-40AE-B723-869E2733BA7D}" destId="{173A34CC-2450-481C-9EB4-1E12BEAAA7B1}" srcOrd="0" destOrd="0" parTransId="{F905E069-7B6F-49A5-A1B2-287758E00AF5}" sibTransId="{FCBB6255-9EA4-4070-9802-B82BADC92ECB}"/>
    <dgm:cxn modelId="{12C20D7B-B067-43AD-B3B8-2ECB4094EA52}" type="presOf" srcId="{095835B7-48F7-42CA-A94D-A142B298E208}" destId="{4A325D9E-7B15-4930-9240-9DA73CDA549E}" srcOrd="0" destOrd="0" presId="urn:microsoft.com/office/officeart/2005/8/layout/hProcess7#2"/>
    <dgm:cxn modelId="{7FA7A157-CD7A-43BF-B71D-B5CC37FD5CF7}" type="presOf" srcId="{173A34CC-2450-481C-9EB4-1E12BEAAA7B1}" destId="{A4DC4651-2314-4417-A17C-CD1EC51AD493}" srcOrd="0" destOrd="0" presId="urn:microsoft.com/office/officeart/2005/8/layout/hProcess7#2"/>
    <dgm:cxn modelId="{0357EB10-7E93-4509-A30B-8F991C65E04C}" type="presOf" srcId="{1ED9F2B8-29BA-40AE-B723-869E2733BA7D}" destId="{AEC8E783-7113-48B2-AB15-91590D57585B}" srcOrd="0" destOrd="0" presId="urn:microsoft.com/office/officeart/2005/8/layout/hProcess7#2"/>
    <dgm:cxn modelId="{78515348-0531-418D-8843-713BE5D998CE}" type="presOf" srcId="{FA96D280-E321-46DA-9C9B-D4ECCFB6DB2C}" destId="{E5F00C4E-88D5-49FB-B75E-7B1DFECA91E4}" srcOrd="0" destOrd="0" presId="urn:microsoft.com/office/officeart/2005/8/layout/hProcess7#2"/>
    <dgm:cxn modelId="{2AB53D3B-FE25-4160-95E0-1CCF2F9883DE}" srcId="{71D95F47-7966-42E1-992E-AC60248CEBD7}" destId="{1ED9F2B8-29BA-40AE-B723-869E2733BA7D}" srcOrd="0" destOrd="0" parTransId="{09A26458-3818-4BA7-812E-963CCAD139C1}" sibTransId="{E5C0F97A-E779-4B37-BE0D-E6DD80700C8F}"/>
    <dgm:cxn modelId="{AD14B9FD-666E-471D-9EEB-D81DF8A66223}" type="presOf" srcId="{4FC1D5E9-40C0-444E-AC88-0D2F207CCC0A}" destId="{A4DC4651-2314-4417-A17C-CD1EC51AD493}" srcOrd="0" destOrd="1" presId="urn:microsoft.com/office/officeart/2005/8/layout/hProcess7#2"/>
    <dgm:cxn modelId="{7DC0FECA-5E25-486A-AD06-B04CA5B56ECB}" srcId="{BEE35298-B5B1-427C-BA8C-A149DB146B30}" destId="{E3C58F9B-B415-42B6-97AA-95DC793F08EB}" srcOrd="0" destOrd="0" parTransId="{9E3FC99A-47AC-46F2-B409-27F06FF56BE0}" sibTransId="{C920915A-B095-4390-BEA1-92B957440123}"/>
    <dgm:cxn modelId="{FAE89D3D-4A91-4FF9-A38E-49E0891939D5}" type="presOf" srcId="{71D95F47-7966-42E1-992E-AC60248CEBD7}" destId="{FD578C3A-12A5-4674-8197-51246BB8EC69}" srcOrd="0" destOrd="0" presId="urn:microsoft.com/office/officeart/2005/8/layout/hProcess7#2"/>
    <dgm:cxn modelId="{9ECC1608-4AE7-4BDD-AA1D-F3CC43F196EC}" type="presParOf" srcId="{FD578C3A-12A5-4674-8197-51246BB8EC69}" destId="{5D6BBD26-F92A-456E-9F34-EE2C5D9EA16B}" srcOrd="0" destOrd="0" presId="urn:microsoft.com/office/officeart/2005/8/layout/hProcess7#2"/>
    <dgm:cxn modelId="{E9360683-ACFC-49DE-A309-9956FA877D87}" type="presParOf" srcId="{5D6BBD26-F92A-456E-9F34-EE2C5D9EA16B}" destId="{AEC8E783-7113-48B2-AB15-91590D57585B}" srcOrd="0" destOrd="0" presId="urn:microsoft.com/office/officeart/2005/8/layout/hProcess7#2"/>
    <dgm:cxn modelId="{70FCEAC0-6569-4228-9744-980D09B2C7E6}" type="presParOf" srcId="{5D6BBD26-F92A-456E-9F34-EE2C5D9EA16B}" destId="{1CF5056A-FF40-408E-A91C-99B6EE0D28F3}" srcOrd="1" destOrd="0" presId="urn:microsoft.com/office/officeart/2005/8/layout/hProcess7#2"/>
    <dgm:cxn modelId="{CAC9FD99-302C-4E6D-A0B7-59BA80018BE1}" type="presParOf" srcId="{5D6BBD26-F92A-456E-9F34-EE2C5D9EA16B}" destId="{A4DC4651-2314-4417-A17C-CD1EC51AD493}" srcOrd="2" destOrd="0" presId="urn:microsoft.com/office/officeart/2005/8/layout/hProcess7#2"/>
    <dgm:cxn modelId="{4475C311-E79D-48B0-9F3E-53E80AD065E2}" type="presParOf" srcId="{FD578C3A-12A5-4674-8197-51246BB8EC69}" destId="{6BFF1580-83BA-4BAD-8CBE-886BF9845592}" srcOrd="1" destOrd="0" presId="urn:microsoft.com/office/officeart/2005/8/layout/hProcess7#2"/>
    <dgm:cxn modelId="{CFE5934D-314B-483E-A228-F3201201D5D9}" type="presParOf" srcId="{FD578C3A-12A5-4674-8197-51246BB8EC69}" destId="{4B86EFA7-1D43-4231-A861-C7670DAB0645}" srcOrd="2" destOrd="0" presId="urn:microsoft.com/office/officeart/2005/8/layout/hProcess7#2"/>
    <dgm:cxn modelId="{27A1CA63-9A42-4DD2-B046-395A75A697F1}" type="presParOf" srcId="{4B86EFA7-1D43-4231-A861-C7670DAB0645}" destId="{D98C686F-41A4-44D9-BA24-5525B8A5BEB7}" srcOrd="0" destOrd="0" presId="urn:microsoft.com/office/officeart/2005/8/layout/hProcess7#2"/>
    <dgm:cxn modelId="{07FFD47A-E331-4703-828B-434F40BA993D}" type="presParOf" srcId="{4B86EFA7-1D43-4231-A861-C7670DAB0645}" destId="{BDA9E7C0-36EF-4451-B965-329A1A15B34A}" srcOrd="1" destOrd="0" presId="urn:microsoft.com/office/officeart/2005/8/layout/hProcess7#2"/>
    <dgm:cxn modelId="{1C3E3642-7D06-4C94-81A9-6596991541EE}" type="presParOf" srcId="{4B86EFA7-1D43-4231-A861-C7670DAB0645}" destId="{D5C1B738-DCE9-4897-9D72-432BD72522B1}" srcOrd="2" destOrd="0" presId="urn:microsoft.com/office/officeart/2005/8/layout/hProcess7#2"/>
    <dgm:cxn modelId="{D1AF9E89-6BE3-4A2F-ADF4-3A9591892E74}" type="presParOf" srcId="{FD578C3A-12A5-4674-8197-51246BB8EC69}" destId="{701BF38C-4775-4FE8-A466-2FFD29C5CA54}" srcOrd="3" destOrd="0" presId="urn:microsoft.com/office/officeart/2005/8/layout/hProcess7#2"/>
    <dgm:cxn modelId="{E4CB14E6-B8C9-4F06-AEE8-BDADB53BE6CF}" type="presParOf" srcId="{FD578C3A-12A5-4674-8197-51246BB8EC69}" destId="{14254DFF-E25A-4E7F-A56E-6A07AC036B6B}" srcOrd="4" destOrd="0" presId="urn:microsoft.com/office/officeart/2005/8/layout/hProcess7#2"/>
    <dgm:cxn modelId="{EBE84A61-DA22-4213-9A0E-94E2E7E6A82E}" type="presParOf" srcId="{14254DFF-E25A-4E7F-A56E-6A07AC036B6B}" destId="{E5F00C4E-88D5-49FB-B75E-7B1DFECA91E4}" srcOrd="0" destOrd="0" presId="urn:microsoft.com/office/officeart/2005/8/layout/hProcess7#2"/>
    <dgm:cxn modelId="{69B38CFA-2ED4-4DB5-BC92-CDC9FFEECA31}" type="presParOf" srcId="{14254DFF-E25A-4E7F-A56E-6A07AC036B6B}" destId="{49BCC7DA-F656-4BB9-9129-B76BE0680B04}" srcOrd="1" destOrd="0" presId="urn:microsoft.com/office/officeart/2005/8/layout/hProcess7#2"/>
    <dgm:cxn modelId="{F978A181-4C77-4C5C-B761-926FFF3F8E31}" type="presParOf" srcId="{14254DFF-E25A-4E7F-A56E-6A07AC036B6B}" destId="{4A325D9E-7B15-4930-9240-9DA73CDA549E}" srcOrd="2" destOrd="0" presId="urn:microsoft.com/office/officeart/2005/8/layout/hProcess7#2"/>
    <dgm:cxn modelId="{A4572FDC-1314-455B-B365-4288589E2BA9}" type="presParOf" srcId="{FD578C3A-12A5-4674-8197-51246BB8EC69}" destId="{AE6E7A78-44A7-47DA-B506-434C8A71F3E9}" srcOrd="5" destOrd="0" presId="urn:microsoft.com/office/officeart/2005/8/layout/hProcess7#2"/>
    <dgm:cxn modelId="{1D4A34E1-97BE-43D1-B215-029E4D3D1089}" type="presParOf" srcId="{FD578C3A-12A5-4674-8197-51246BB8EC69}" destId="{C9FDB35B-392A-480F-8FCF-32C6B3E76448}" srcOrd="6" destOrd="0" presId="urn:microsoft.com/office/officeart/2005/8/layout/hProcess7#2"/>
    <dgm:cxn modelId="{79C1289D-F72D-442F-8242-D59A3C388178}" type="presParOf" srcId="{C9FDB35B-392A-480F-8FCF-32C6B3E76448}" destId="{A7B98608-5231-4287-98CA-66043097ED1B}" srcOrd="0" destOrd="0" presId="urn:microsoft.com/office/officeart/2005/8/layout/hProcess7#2"/>
    <dgm:cxn modelId="{43C48404-BA55-4F15-90B0-A23F1A004C00}" type="presParOf" srcId="{C9FDB35B-392A-480F-8FCF-32C6B3E76448}" destId="{D7FD1307-D076-4FFE-BA70-A124332DB2B9}" srcOrd="1" destOrd="0" presId="urn:microsoft.com/office/officeart/2005/8/layout/hProcess7#2"/>
    <dgm:cxn modelId="{78C83A6F-04D8-4BB8-9787-51B6CF8F01FE}" type="presParOf" srcId="{C9FDB35B-392A-480F-8FCF-32C6B3E76448}" destId="{FBAD491B-93AA-4B87-9C23-799643835154}" srcOrd="2" destOrd="0" presId="urn:microsoft.com/office/officeart/2005/8/layout/hProcess7#2"/>
    <dgm:cxn modelId="{9C1251A7-051E-452B-8D22-B4A9B6C06BEF}" type="presParOf" srcId="{FD578C3A-12A5-4674-8197-51246BB8EC69}" destId="{F7061B9F-256F-4522-A03A-75B125E0D64D}" srcOrd="7" destOrd="0" presId="urn:microsoft.com/office/officeart/2005/8/layout/hProcess7#2"/>
    <dgm:cxn modelId="{3FFED629-F56F-4CB2-B1A0-35736172DA79}" type="presParOf" srcId="{FD578C3A-12A5-4674-8197-51246BB8EC69}" destId="{9DB04212-80BA-4FF4-ABE6-328EED6134B8}" srcOrd="8" destOrd="0" presId="urn:microsoft.com/office/officeart/2005/8/layout/hProcess7#2"/>
    <dgm:cxn modelId="{F0E74265-C5D3-41EE-8338-FA9819D94D77}" type="presParOf" srcId="{9DB04212-80BA-4FF4-ABE6-328EED6134B8}" destId="{3B9AA3FF-BB26-46F6-BDDA-8356C3A20229}" srcOrd="0" destOrd="0" presId="urn:microsoft.com/office/officeart/2005/8/layout/hProcess7#2"/>
    <dgm:cxn modelId="{AA3B8329-BCBB-444B-A81E-60184006EEF2}" type="presParOf" srcId="{9DB04212-80BA-4FF4-ABE6-328EED6134B8}" destId="{A5909869-DA08-4448-BB33-AA4E4FF7ECBC}" srcOrd="1" destOrd="0" presId="urn:microsoft.com/office/officeart/2005/8/layout/hProcess7#2"/>
    <dgm:cxn modelId="{049ED71D-4BD3-4DBB-B1BE-28C24E49C627}" type="presParOf" srcId="{9DB04212-80BA-4FF4-ABE6-328EED6134B8}" destId="{C9F7CE7C-8A7E-4E2D-BCC9-14545A499EA7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469D8-419E-4B35-9A6A-C09FEBC15B3B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8609E410-0C3D-4124-B430-7E5AC453DED1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Aralıklı desteğe ihtiyaç duyan bireyler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389AB68-AD2F-473A-81A1-23106101A3EC}" type="parTrans" cxnId="{3475D5B9-DC6A-404B-B7CE-3712B3EFAE13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FD54CF-5C80-49C4-BED7-947FE7F73C6D}" type="sibTrans" cxnId="{3475D5B9-DC6A-404B-B7CE-3712B3EFAE13}">
      <dgm:prSet custT="1"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FF78615-2ACF-4E72-9EE0-485C0288A63D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Sınırlı desteğe ihtiyaç duyan bireyler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F3C61A2-208A-4A2E-9B2F-5D03444454C0}" type="parTrans" cxnId="{3D984EE2-BF8B-4439-9A2E-000E17394297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8C0815-D31C-41DD-B1B3-F3A11D238EF1}" type="sibTrans" cxnId="{3D984EE2-BF8B-4439-9A2E-000E17394297}">
      <dgm:prSet custT="1"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F59277-053F-4438-9938-3A4CC1AEAA58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Kapsamlı desteğe ihtiyaç duyan bireyler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476F85-D50F-4FFE-B9E9-79362EF93618}" type="parTrans" cxnId="{E70DF28F-5C2F-41FE-8864-8D666EFE177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47593B-D46A-441D-9BEB-A400ADB457C5}" type="sibTrans" cxnId="{E70DF28F-5C2F-41FE-8864-8D666EFE1775}">
      <dgm:prSet custT="1"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82649F-C174-4815-B8D2-7044742B3428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Yaygın desteğe ihtiyaç duyan bireyler 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2FCBEE-ACAE-4F58-8C09-E0537DC88FD2}" type="parTrans" cxnId="{8C578676-AB86-4351-A22C-739857597728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17DA3A9-A46C-4879-8974-C5941BD595C9}" type="sibTrans" cxnId="{8C578676-AB86-4351-A22C-739857597728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05E5F2-B891-41EF-87F0-41FA8801FEB0}" type="pres">
      <dgm:prSet presAssocID="{105469D8-419E-4B35-9A6A-C09FEBC15B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1ADBDE-7B90-4F10-AA8A-B80B98F72685}" type="pres">
      <dgm:prSet presAssocID="{105469D8-419E-4B35-9A6A-C09FEBC15B3B}" presName="dummyMaxCanvas" presStyleCnt="0">
        <dgm:presLayoutVars/>
      </dgm:prSet>
      <dgm:spPr/>
    </dgm:pt>
    <dgm:pt modelId="{3AEB96BE-C144-4D6B-8562-6526E4E7CE0D}" type="pres">
      <dgm:prSet presAssocID="{105469D8-419E-4B35-9A6A-C09FEBC15B3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EE67C9-0329-422A-B0A6-9E40C014CDFB}" type="pres">
      <dgm:prSet presAssocID="{105469D8-419E-4B35-9A6A-C09FEBC15B3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FE5BF3-A3F0-497A-B325-2A7B1DA39ED7}" type="pres">
      <dgm:prSet presAssocID="{105469D8-419E-4B35-9A6A-C09FEBC15B3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49BB6F-73A9-4D7F-B304-BC747A58D022}" type="pres">
      <dgm:prSet presAssocID="{105469D8-419E-4B35-9A6A-C09FEBC15B3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7BFDEF-0CB8-47D5-B5E0-C8B3366BF678}" type="pres">
      <dgm:prSet presAssocID="{105469D8-419E-4B35-9A6A-C09FEBC15B3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070B76-15CD-4AB8-837B-FE61F92086D7}" type="pres">
      <dgm:prSet presAssocID="{105469D8-419E-4B35-9A6A-C09FEBC15B3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F5ADE6-78F2-4B53-A801-86421CDC11DB}" type="pres">
      <dgm:prSet presAssocID="{105469D8-419E-4B35-9A6A-C09FEBC15B3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D61C37-1732-432F-A284-8B8683AE33A4}" type="pres">
      <dgm:prSet presAssocID="{105469D8-419E-4B35-9A6A-C09FEBC15B3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3613B0-8F27-4B05-AF69-7279ED6A584D}" type="pres">
      <dgm:prSet presAssocID="{105469D8-419E-4B35-9A6A-C09FEBC15B3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00A691-8E3A-45B3-B02C-50DF8C8D34E3}" type="pres">
      <dgm:prSet presAssocID="{105469D8-419E-4B35-9A6A-C09FEBC15B3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1FA841-F9BF-44BB-8F87-C3019C29F3E0}" type="pres">
      <dgm:prSet presAssocID="{105469D8-419E-4B35-9A6A-C09FEBC15B3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1B3E79-DA58-40AF-BD48-9E107C4C3D77}" type="presOf" srcId="{FB82649F-C174-4815-B8D2-7044742B3428}" destId="{D91FA841-F9BF-44BB-8F87-C3019C29F3E0}" srcOrd="1" destOrd="0" presId="urn:microsoft.com/office/officeart/2005/8/layout/vProcess5"/>
    <dgm:cxn modelId="{1E6F662F-290B-4B4E-B532-74EF2D0FC737}" type="presOf" srcId="{0FF78615-2ACF-4E72-9EE0-485C0288A63D}" destId="{D2EE67C9-0329-422A-B0A6-9E40C014CDFB}" srcOrd="0" destOrd="0" presId="urn:microsoft.com/office/officeart/2005/8/layout/vProcess5"/>
    <dgm:cxn modelId="{B75E049D-3132-49E8-A4EB-A10D66C0E4E1}" type="presOf" srcId="{978C0815-D31C-41DD-B1B3-F3A11D238EF1}" destId="{80070B76-15CD-4AB8-837B-FE61F92086D7}" srcOrd="0" destOrd="0" presId="urn:microsoft.com/office/officeart/2005/8/layout/vProcess5"/>
    <dgm:cxn modelId="{96ABEB05-F6DE-471A-987B-94BF6365CD44}" type="presOf" srcId="{8609E410-0C3D-4124-B430-7E5AC453DED1}" destId="{3AEB96BE-C144-4D6B-8562-6526E4E7CE0D}" srcOrd="0" destOrd="0" presId="urn:microsoft.com/office/officeart/2005/8/layout/vProcess5"/>
    <dgm:cxn modelId="{69393F3E-768B-4F78-9A16-9B874998B768}" type="presOf" srcId="{D8FD54CF-5C80-49C4-BED7-947FE7F73C6D}" destId="{517BFDEF-0CB8-47D5-B5E0-C8B3366BF678}" srcOrd="0" destOrd="0" presId="urn:microsoft.com/office/officeart/2005/8/layout/vProcess5"/>
    <dgm:cxn modelId="{E70DF28F-5C2F-41FE-8864-8D666EFE1775}" srcId="{105469D8-419E-4B35-9A6A-C09FEBC15B3B}" destId="{3EF59277-053F-4438-9938-3A4CC1AEAA58}" srcOrd="2" destOrd="0" parTransId="{B3476F85-D50F-4FFE-B9E9-79362EF93618}" sibTransId="{A247593B-D46A-441D-9BEB-A400ADB457C5}"/>
    <dgm:cxn modelId="{A014CD4D-4E66-468A-A030-6932542D6B52}" type="presOf" srcId="{3EF59277-053F-4438-9938-3A4CC1AEAA58}" destId="{5900A691-8E3A-45B3-B02C-50DF8C8D34E3}" srcOrd="1" destOrd="0" presId="urn:microsoft.com/office/officeart/2005/8/layout/vProcess5"/>
    <dgm:cxn modelId="{A2A288F8-601C-4585-A3D9-390F91612B97}" type="presOf" srcId="{FB82649F-C174-4815-B8D2-7044742B3428}" destId="{FC49BB6F-73A9-4D7F-B304-BC747A58D022}" srcOrd="0" destOrd="0" presId="urn:microsoft.com/office/officeart/2005/8/layout/vProcess5"/>
    <dgm:cxn modelId="{3D984EE2-BF8B-4439-9A2E-000E17394297}" srcId="{105469D8-419E-4B35-9A6A-C09FEBC15B3B}" destId="{0FF78615-2ACF-4E72-9EE0-485C0288A63D}" srcOrd="1" destOrd="0" parTransId="{9F3C61A2-208A-4A2E-9B2F-5D03444454C0}" sibTransId="{978C0815-D31C-41DD-B1B3-F3A11D238EF1}"/>
    <dgm:cxn modelId="{412FF418-143D-4512-9BAE-973A57FC02BE}" type="presOf" srcId="{A247593B-D46A-441D-9BEB-A400ADB457C5}" destId="{1DF5ADE6-78F2-4B53-A801-86421CDC11DB}" srcOrd="0" destOrd="0" presId="urn:microsoft.com/office/officeart/2005/8/layout/vProcess5"/>
    <dgm:cxn modelId="{8C578676-AB86-4351-A22C-739857597728}" srcId="{105469D8-419E-4B35-9A6A-C09FEBC15B3B}" destId="{FB82649F-C174-4815-B8D2-7044742B3428}" srcOrd="3" destOrd="0" parTransId="{842FCBEE-ACAE-4F58-8C09-E0537DC88FD2}" sibTransId="{A17DA3A9-A46C-4879-8974-C5941BD595C9}"/>
    <dgm:cxn modelId="{3475D5B9-DC6A-404B-B7CE-3712B3EFAE13}" srcId="{105469D8-419E-4B35-9A6A-C09FEBC15B3B}" destId="{8609E410-0C3D-4124-B430-7E5AC453DED1}" srcOrd="0" destOrd="0" parTransId="{7389AB68-AD2F-473A-81A1-23106101A3EC}" sibTransId="{D8FD54CF-5C80-49C4-BED7-947FE7F73C6D}"/>
    <dgm:cxn modelId="{FEAF6E4C-F763-44F8-BBBE-C38B34B7F71B}" type="presOf" srcId="{8609E410-0C3D-4124-B430-7E5AC453DED1}" destId="{9FD61C37-1732-432F-A284-8B8683AE33A4}" srcOrd="1" destOrd="0" presId="urn:microsoft.com/office/officeart/2005/8/layout/vProcess5"/>
    <dgm:cxn modelId="{EC336190-4BA5-4AA8-93F2-189D803BCED8}" type="presOf" srcId="{105469D8-419E-4B35-9A6A-C09FEBC15B3B}" destId="{6005E5F2-B891-41EF-87F0-41FA8801FEB0}" srcOrd="0" destOrd="0" presId="urn:microsoft.com/office/officeart/2005/8/layout/vProcess5"/>
    <dgm:cxn modelId="{51ACB798-9044-4F65-85BF-B64D66BCCA32}" type="presOf" srcId="{3EF59277-053F-4438-9938-3A4CC1AEAA58}" destId="{3AFE5BF3-A3F0-497A-B325-2A7B1DA39ED7}" srcOrd="0" destOrd="0" presId="urn:microsoft.com/office/officeart/2005/8/layout/vProcess5"/>
    <dgm:cxn modelId="{C1994627-7EDE-4596-9D2D-8E392EE74631}" type="presOf" srcId="{0FF78615-2ACF-4E72-9EE0-485C0288A63D}" destId="{583613B0-8F27-4B05-AF69-7279ED6A584D}" srcOrd="1" destOrd="0" presId="urn:microsoft.com/office/officeart/2005/8/layout/vProcess5"/>
    <dgm:cxn modelId="{2C8D9187-A465-4F2A-A50F-ABCA2319D637}" type="presParOf" srcId="{6005E5F2-B891-41EF-87F0-41FA8801FEB0}" destId="{F41ADBDE-7B90-4F10-AA8A-B80B98F72685}" srcOrd="0" destOrd="0" presId="urn:microsoft.com/office/officeart/2005/8/layout/vProcess5"/>
    <dgm:cxn modelId="{B734E396-965F-4A06-B772-DCE920BC4805}" type="presParOf" srcId="{6005E5F2-B891-41EF-87F0-41FA8801FEB0}" destId="{3AEB96BE-C144-4D6B-8562-6526E4E7CE0D}" srcOrd="1" destOrd="0" presId="urn:microsoft.com/office/officeart/2005/8/layout/vProcess5"/>
    <dgm:cxn modelId="{5F56DEA0-45CD-4C42-9B99-15CBFBF9ACCC}" type="presParOf" srcId="{6005E5F2-B891-41EF-87F0-41FA8801FEB0}" destId="{D2EE67C9-0329-422A-B0A6-9E40C014CDFB}" srcOrd="2" destOrd="0" presId="urn:microsoft.com/office/officeart/2005/8/layout/vProcess5"/>
    <dgm:cxn modelId="{C79714A8-8EE9-4720-8293-AB3E44135026}" type="presParOf" srcId="{6005E5F2-B891-41EF-87F0-41FA8801FEB0}" destId="{3AFE5BF3-A3F0-497A-B325-2A7B1DA39ED7}" srcOrd="3" destOrd="0" presId="urn:microsoft.com/office/officeart/2005/8/layout/vProcess5"/>
    <dgm:cxn modelId="{2FA2861B-955D-415B-A229-CC29156778E3}" type="presParOf" srcId="{6005E5F2-B891-41EF-87F0-41FA8801FEB0}" destId="{FC49BB6F-73A9-4D7F-B304-BC747A58D022}" srcOrd="4" destOrd="0" presId="urn:microsoft.com/office/officeart/2005/8/layout/vProcess5"/>
    <dgm:cxn modelId="{8E40B2B1-7136-474D-B467-2696823617B5}" type="presParOf" srcId="{6005E5F2-B891-41EF-87F0-41FA8801FEB0}" destId="{517BFDEF-0CB8-47D5-B5E0-C8B3366BF678}" srcOrd="5" destOrd="0" presId="urn:microsoft.com/office/officeart/2005/8/layout/vProcess5"/>
    <dgm:cxn modelId="{02C7595B-54ED-424E-B001-BF8623C625A6}" type="presParOf" srcId="{6005E5F2-B891-41EF-87F0-41FA8801FEB0}" destId="{80070B76-15CD-4AB8-837B-FE61F92086D7}" srcOrd="6" destOrd="0" presId="urn:microsoft.com/office/officeart/2005/8/layout/vProcess5"/>
    <dgm:cxn modelId="{93FA5B43-8486-4E35-B789-4173EA2C6679}" type="presParOf" srcId="{6005E5F2-B891-41EF-87F0-41FA8801FEB0}" destId="{1DF5ADE6-78F2-4B53-A801-86421CDC11DB}" srcOrd="7" destOrd="0" presId="urn:microsoft.com/office/officeart/2005/8/layout/vProcess5"/>
    <dgm:cxn modelId="{9A495579-2337-4C5D-A4A2-FF91F60B74A4}" type="presParOf" srcId="{6005E5F2-B891-41EF-87F0-41FA8801FEB0}" destId="{9FD61C37-1732-432F-A284-8B8683AE33A4}" srcOrd="8" destOrd="0" presId="urn:microsoft.com/office/officeart/2005/8/layout/vProcess5"/>
    <dgm:cxn modelId="{05826AEF-2B61-4831-970D-FE0C95933EB1}" type="presParOf" srcId="{6005E5F2-B891-41EF-87F0-41FA8801FEB0}" destId="{583613B0-8F27-4B05-AF69-7279ED6A584D}" srcOrd="9" destOrd="0" presId="urn:microsoft.com/office/officeart/2005/8/layout/vProcess5"/>
    <dgm:cxn modelId="{847DDE66-17C7-475F-A2D8-DFBB9D3A5F69}" type="presParOf" srcId="{6005E5F2-B891-41EF-87F0-41FA8801FEB0}" destId="{5900A691-8E3A-45B3-B02C-50DF8C8D34E3}" srcOrd="10" destOrd="0" presId="urn:microsoft.com/office/officeart/2005/8/layout/vProcess5"/>
    <dgm:cxn modelId="{24F41992-CC38-4360-9BEC-43DDD71D8FC2}" type="presParOf" srcId="{6005E5F2-B891-41EF-87F0-41FA8801FEB0}" destId="{D91FA841-F9BF-44BB-8F87-C3019C29F3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77415B6-B6B1-4C92-93F1-AA00F078B231}" type="doc">
      <dgm:prSet loTypeId="urn:microsoft.com/office/officeart/2005/8/layout/hProcess7#6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D31411C5-7C34-4F77-8EDB-DABB7F59DD65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C53549-E632-4DAB-9A0B-516B13A02906}" type="parTrans" cxnId="{DF8039C5-A902-43A1-9CDE-CDA14F0BFC7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3E1CDB6-72F6-40BD-8C9A-387066177C9C}" type="sibTrans" cxnId="{DF8039C5-A902-43A1-9CDE-CDA14F0BFC7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E07A60A-0DAD-4445-98AD-F5A27BAD732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kavram, okuma-yazma ve matematik gibi akademik becerileri de geç ve güç öğrenirler.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7EF856F-C2B4-451E-B330-744B3C49C596}" type="parTrans" cxnId="{229D6128-DBED-4BBD-BBE3-3BEEB3487C3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1C6FCD5-4C12-42DF-AECB-00AB3B87E22B}" type="sibTrans" cxnId="{229D6128-DBED-4BBD-BBE3-3BEEB3487C3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0CAF609-DAEF-4AAF-B8C7-FFE6E88854A2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7784ECD-762C-446B-B701-7DA7D35B9D27}" type="parTrans" cxnId="{60126C0D-181A-43C2-92C7-50C5E0F6E25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901A1C-8801-42E1-A91C-8155A9BE47EC}" type="sibTrans" cxnId="{60126C0D-181A-43C2-92C7-50C5E0F6E25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9AD89E-6369-4E22-A5CA-5C60928F8A64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Kavram, okuma-yazma ve matematik gibi akademik becerileri edinme düzeyi zihinsel yetersizliğin düzeyi ve sağlanan desteklerle ilişkilidir.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647A084-B294-48CD-B2AC-3511BAC06E90}" type="parTrans" cxnId="{B3260294-2C2D-412B-9718-3B905613668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A3688E0-51A8-4634-B21D-3C74675C7A27}" type="sibTrans" cxnId="{B3260294-2C2D-412B-9718-3B905613668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F7953D7-1C4F-4760-B0D0-780BC93DE8C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19B30D8-E0E1-40C0-B33A-271FBE9A66C6}" type="parTrans" cxnId="{2232EBAE-9B06-4BAD-B1D3-F185E06C78A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57B652-F8F0-4288-AED9-7DCC4EF1F073}" type="sibTrans" cxnId="{2232EBAE-9B06-4BAD-B1D3-F185E06C78A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6927B52-379B-44F4-827C-DCE37009F697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 ve beceri öğretiminde normal gelişim gösteren akranları için kullanılan yöntem ve ortamlardan farklı özellikte yöntem ve ortamlardan yararlanması gerekmektedir.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6603CF-58C4-4EF5-819E-FDDE2A9C402F}" type="parTrans" cxnId="{5E007096-9A5A-47AA-8860-E34CFE2D2DB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C5DDCA-867A-4FAE-B14D-846E8CA810EA}" type="sibTrans" cxnId="{5E007096-9A5A-47AA-8860-E34CFE2D2DB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F59BE7-0999-4613-9C5F-07EE1FD068B7}" type="pres">
      <dgm:prSet presAssocID="{E77415B6-B6B1-4C92-93F1-AA00F078B2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A875D3-F5CF-4C1F-81CD-A292F015F2D1}" type="pres">
      <dgm:prSet presAssocID="{D31411C5-7C34-4F77-8EDB-DABB7F59DD6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870182-7EC7-4EA7-8D49-C6DF915B2E3F}" type="pres">
      <dgm:prSet presAssocID="{D31411C5-7C34-4F77-8EDB-DABB7F59DD65}" presName="bgRect" presStyleLbl="node1" presStyleIdx="0" presStyleCnt="3"/>
      <dgm:spPr/>
      <dgm:t>
        <a:bodyPr/>
        <a:lstStyle/>
        <a:p>
          <a:endParaRPr lang="tr-TR"/>
        </a:p>
      </dgm:t>
    </dgm:pt>
    <dgm:pt modelId="{499FB134-87C6-4116-80A3-6BBCB99ABC95}" type="pres">
      <dgm:prSet presAssocID="{D31411C5-7C34-4F77-8EDB-DABB7F59DD6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401584-5807-40ED-B9C1-A6443E64EE7B}" type="pres">
      <dgm:prSet presAssocID="{D31411C5-7C34-4F77-8EDB-DABB7F59DD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652E04-3C28-41BB-B567-37D2A5105199}" type="pres">
      <dgm:prSet presAssocID="{43E1CDB6-72F6-40BD-8C9A-387066177C9C}" presName="hSp" presStyleCnt="0"/>
      <dgm:spPr/>
      <dgm:t>
        <a:bodyPr/>
        <a:lstStyle/>
        <a:p>
          <a:endParaRPr lang="tr-TR"/>
        </a:p>
      </dgm:t>
    </dgm:pt>
    <dgm:pt modelId="{16ECEF11-7B51-4286-AB15-0821F7C9BFC2}" type="pres">
      <dgm:prSet presAssocID="{43E1CDB6-72F6-40BD-8C9A-387066177C9C}" presName="vProcSp" presStyleCnt="0"/>
      <dgm:spPr/>
      <dgm:t>
        <a:bodyPr/>
        <a:lstStyle/>
        <a:p>
          <a:endParaRPr lang="tr-TR"/>
        </a:p>
      </dgm:t>
    </dgm:pt>
    <dgm:pt modelId="{88CFADF4-AD43-4DCD-834A-F2FA4CCC9316}" type="pres">
      <dgm:prSet presAssocID="{43E1CDB6-72F6-40BD-8C9A-387066177C9C}" presName="vSp1" presStyleCnt="0"/>
      <dgm:spPr/>
      <dgm:t>
        <a:bodyPr/>
        <a:lstStyle/>
        <a:p>
          <a:endParaRPr lang="tr-TR"/>
        </a:p>
      </dgm:t>
    </dgm:pt>
    <dgm:pt modelId="{92B8FB9D-D5F9-4ACB-A4DF-C15731085970}" type="pres">
      <dgm:prSet presAssocID="{43E1CDB6-72F6-40BD-8C9A-387066177C9C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B25BE632-C22B-4150-970D-FBB7AE87B256}" type="pres">
      <dgm:prSet presAssocID="{43E1CDB6-72F6-40BD-8C9A-387066177C9C}" presName="vSp2" presStyleCnt="0"/>
      <dgm:spPr/>
      <dgm:t>
        <a:bodyPr/>
        <a:lstStyle/>
        <a:p>
          <a:endParaRPr lang="tr-TR"/>
        </a:p>
      </dgm:t>
    </dgm:pt>
    <dgm:pt modelId="{06BDE292-4647-4BF1-93A9-20FE5715ABCF}" type="pres">
      <dgm:prSet presAssocID="{43E1CDB6-72F6-40BD-8C9A-387066177C9C}" presName="sibTrans" presStyleCnt="0"/>
      <dgm:spPr/>
      <dgm:t>
        <a:bodyPr/>
        <a:lstStyle/>
        <a:p>
          <a:endParaRPr lang="tr-TR"/>
        </a:p>
      </dgm:t>
    </dgm:pt>
    <dgm:pt modelId="{4A1DB342-4E60-4795-914C-B0806E2593AC}" type="pres">
      <dgm:prSet presAssocID="{10CAF609-DAEF-4AAF-B8C7-FFE6E88854A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D216FB-F8BC-4A28-ACBC-4F785CE44015}" type="pres">
      <dgm:prSet presAssocID="{10CAF609-DAEF-4AAF-B8C7-FFE6E88854A2}" presName="bgRect" presStyleLbl="node1" presStyleIdx="1" presStyleCnt="3"/>
      <dgm:spPr/>
      <dgm:t>
        <a:bodyPr/>
        <a:lstStyle/>
        <a:p>
          <a:endParaRPr lang="tr-TR"/>
        </a:p>
      </dgm:t>
    </dgm:pt>
    <dgm:pt modelId="{6423B18F-26F5-41B9-AF25-F708FE617EEE}" type="pres">
      <dgm:prSet presAssocID="{10CAF609-DAEF-4AAF-B8C7-FFE6E88854A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74EA9D-E4A0-4F76-A43B-938753634192}" type="pres">
      <dgm:prSet presAssocID="{10CAF609-DAEF-4AAF-B8C7-FFE6E88854A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0D0B8-66B8-47C8-8808-850F8F08EC45}" type="pres">
      <dgm:prSet presAssocID="{D5901A1C-8801-42E1-A91C-8155A9BE47EC}" presName="hSp" presStyleCnt="0"/>
      <dgm:spPr/>
      <dgm:t>
        <a:bodyPr/>
        <a:lstStyle/>
        <a:p>
          <a:endParaRPr lang="tr-TR"/>
        </a:p>
      </dgm:t>
    </dgm:pt>
    <dgm:pt modelId="{3D4AD6DD-8126-4BE7-A530-32198A589247}" type="pres">
      <dgm:prSet presAssocID="{D5901A1C-8801-42E1-A91C-8155A9BE47EC}" presName="vProcSp" presStyleCnt="0"/>
      <dgm:spPr/>
      <dgm:t>
        <a:bodyPr/>
        <a:lstStyle/>
        <a:p>
          <a:endParaRPr lang="tr-TR"/>
        </a:p>
      </dgm:t>
    </dgm:pt>
    <dgm:pt modelId="{91E6C4E8-EEA0-491F-9050-50B693660598}" type="pres">
      <dgm:prSet presAssocID="{D5901A1C-8801-42E1-A91C-8155A9BE47EC}" presName="vSp1" presStyleCnt="0"/>
      <dgm:spPr/>
      <dgm:t>
        <a:bodyPr/>
        <a:lstStyle/>
        <a:p>
          <a:endParaRPr lang="tr-TR"/>
        </a:p>
      </dgm:t>
    </dgm:pt>
    <dgm:pt modelId="{76A862AE-B3EE-4AFB-9FE7-E5D95E2EF228}" type="pres">
      <dgm:prSet presAssocID="{D5901A1C-8801-42E1-A91C-8155A9BE47EC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DA8041A4-E1CD-46AE-B0E1-C4FF2779A0F3}" type="pres">
      <dgm:prSet presAssocID="{D5901A1C-8801-42E1-A91C-8155A9BE47EC}" presName="vSp2" presStyleCnt="0"/>
      <dgm:spPr/>
      <dgm:t>
        <a:bodyPr/>
        <a:lstStyle/>
        <a:p>
          <a:endParaRPr lang="tr-TR"/>
        </a:p>
      </dgm:t>
    </dgm:pt>
    <dgm:pt modelId="{C91990C2-C910-4D92-B47F-0C2BD77A2742}" type="pres">
      <dgm:prSet presAssocID="{D5901A1C-8801-42E1-A91C-8155A9BE47EC}" presName="sibTrans" presStyleCnt="0"/>
      <dgm:spPr/>
      <dgm:t>
        <a:bodyPr/>
        <a:lstStyle/>
        <a:p>
          <a:endParaRPr lang="tr-TR"/>
        </a:p>
      </dgm:t>
    </dgm:pt>
    <dgm:pt modelId="{55C34C03-3A94-4097-86F5-2230DE9CDB5C}" type="pres">
      <dgm:prSet presAssocID="{FF7953D7-1C4F-4760-B0D0-780BC93DE8C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6B28B6-F83F-4127-84B1-B48BDA3429D3}" type="pres">
      <dgm:prSet presAssocID="{FF7953D7-1C4F-4760-B0D0-780BC93DE8CF}" presName="bgRect" presStyleLbl="node1" presStyleIdx="2" presStyleCnt="3"/>
      <dgm:spPr/>
      <dgm:t>
        <a:bodyPr/>
        <a:lstStyle/>
        <a:p>
          <a:endParaRPr lang="tr-TR"/>
        </a:p>
      </dgm:t>
    </dgm:pt>
    <dgm:pt modelId="{5CCA00CA-DD11-4577-AEDE-2C420D59C85E}" type="pres">
      <dgm:prSet presAssocID="{FF7953D7-1C4F-4760-B0D0-780BC93DE8C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76ADF7-E3D5-4090-A921-E2AD96418E67}" type="pres">
      <dgm:prSet presAssocID="{FF7953D7-1C4F-4760-B0D0-780BC93DE8C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126C0D-181A-43C2-92C7-50C5E0F6E255}" srcId="{E77415B6-B6B1-4C92-93F1-AA00F078B231}" destId="{10CAF609-DAEF-4AAF-B8C7-FFE6E88854A2}" srcOrd="1" destOrd="0" parTransId="{C7784ECD-762C-446B-B701-7DA7D35B9D27}" sibTransId="{D5901A1C-8801-42E1-A91C-8155A9BE47EC}"/>
    <dgm:cxn modelId="{5F00E3BB-A1F6-4DB9-BD6C-6FB9C38C4FD1}" type="presOf" srcId="{FF7953D7-1C4F-4760-B0D0-780BC93DE8CF}" destId="{5CCA00CA-DD11-4577-AEDE-2C420D59C85E}" srcOrd="1" destOrd="0" presId="urn:microsoft.com/office/officeart/2005/8/layout/hProcess7#6"/>
    <dgm:cxn modelId="{B6BEAEE8-3CF6-45C9-AB6D-535CD7A594D0}" type="presOf" srcId="{FF7953D7-1C4F-4760-B0D0-780BC93DE8CF}" destId="{126B28B6-F83F-4127-84B1-B48BDA3429D3}" srcOrd="0" destOrd="0" presId="urn:microsoft.com/office/officeart/2005/8/layout/hProcess7#6"/>
    <dgm:cxn modelId="{5E059A0F-65E3-446C-B586-ABB2E785D88C}" type="presOf" srcId="{56927B52-379B-44F4-827C-DCE37009F697}" destId="{D376ADF7-E3D5-4090-A921-E2AD96418E67}" srcOrd="0" destOrd="0" presId="urn:microsoft.com/office/officeart/2005/8/layout/hProcess7#6"/>
    <dgm:cxn modelId="{A2BF72D2-9D5F-4CB9-918F-626216B0B441}" type="presOf" srcId="{E77415B6-B6B1-4C92-93F1-AA00F078B231}" destId="{64F59BE7-0999-4613-9C5F-07EE1FD068B7}" srcOrd="0" destOrd="0" presId="urn:microsoft.com/office/officeart/2005/8/layout/hProcess7#6"/>
    <dgm:cxn modelId="{1AF3E52F-BF90-4D95-9690-C28FF955BB26}" type="presOf" srcId="{D31411C5-7C34-4F77-8EDB-DABB7F59DD65}" destId="{8B870182-7EC7-4EA7-8D49-C6DF915B2E3F}" srcOrd="0" destOrd="0" presId="urn:microsoft.com/office/officeart/2005/8/layout/hProcess7#6"/>
    <dgm:cxn modelId="{FCC1A9D8-99FB-4495-958C-24FF894BB696}" type="presOf" srcId="{10CAF609-DAEF-4AAF-B8C7-FFE6E88854A2}" destId="{6423B18F-26F5-41B9-AF25-F708FE617EEE}" srcOrd="1" destOrd="0" presId="urn:microsoft.com/office/officeart/2005/8/layout/hProcess7#6"/>
    <dgm:cxn modelId="{DF8039C5-A902-43A1-9CDE-CDA14F0BFC7A}" srcId="{E77415B6-B6B1-4C92-93F1-AA00F078B231}" destId="{D31411C5-7C34-4F77-8EDB-DABB7F59DD65}" srcOrd="0" destOrd="0" parTransId="{12C53549-E632-4DAB-9A0B-516B13A02906}" sibTransId="{43E1CDB6-72F6-40BD-8C9A-387066177C9C}"/>
    <dgm:cxn modelId="{A00C5B0A-96EA-4D95-8D14-7FE4E6D02AAE}" type="presOf" srcId="{AD9AD89E-6369-4E22-A5CA-5C60928F8A64}" destId="{8874EA9D-E4A0-4F76-A43B-938753634192}" srcOrd="0" destOrd="0" presId="urn:microsoft.com/office/officeart/2005/8/layout/hProcess7#6"/>
    <dgm:cxn modelId="{2232EBAE-9B06-4BAD-B1D3-F185E06C78A2}" srcId="{E77415B6-B6B1-4C92-93F1-AA00F078B231}" destId="{FF7953D7-1C4F-4760-B0D0-780BC93DE8CF}" srcOrd="2" destOrd="0" parTransId="{E19B30D8-E0E1-40C0-B33A-271FBE9A66C6}" sibTransId="{D457B652-F8F0-4288-AED9-7DCC4EF1F073}"/>
    <dgm:cxn modelId="{B3260294-2C2D-412B-9718-3B905613668D}" srcId="{10CAF609-DAEF-4AAF-B8C7-FFE6E88854A2}" destId="{AD9AD89E-6369-4E22-A5CA-5C60928F8A64}" srcOrd="0" destOrd="0" parTransId="{5647A084-B294-48CD-B2AC-3511BAC06E90}" sibTransId="{BA3688E0-51A8-4634-B21D-3C74675C7A27}"/>
    <dgm:cxn modelId="{229D6128-DBED-4BBD-BBE3-3BEEB3487C36}" srcId="{D31411C5-7C34-4F77-8EDB-DABB7F59DD65}" destId="{1E07A60A-0DAD-4445-98AD-F5A27BAD732C}" srcOrd="0" destOrd="0" parTransId="{E7EF856F-C2B4-451E-B330-744B3C49C596}" sibTransId="{01C6FCD5-4C12-42DF-AECB-00AB3B87E22B}"/>
    <dgm:cxn modelId="{5E290471-B06F-4F87-A12A-72F1BDB42782}" type="presOf" srcId="{D31411C5-7C34-4F77-8EDB-DABB7F59DD65}" destId="{499FB134-87C6-4116-80A3-6BBCB99ABC95}" srcOrd="1" destOrd="0" presId="urn:microsoft.com/office/officeart/2005/8/layout/hProcess7#6"/>
    <dgm:cxn modelId="{D5518809-6A44-4A92-8216-6DC311696B8E}" type="presOf" srcId="{1E07A60A-0DAD-4445-98AD-F5A27BAD732C}" destId="{7C401584-5807-40ED-B9C1-A6443E64EE7B}" srcOrd="0" destOrd="0" presId="urn:microsoft.com/office/officeart/2005/8/layout/hProcess7#6"/>
    <dgm:cxn modelId="{1D7ACB62-9C9D-414F-98A3-1ACFEADD8F9E}" type="presOf" srcId="{10CAF609-DAEF-4AAF-B8C7-FFE6E88854A2}" destId="{44D216FB-F8BC-4A28-ACBC-4F785CE44015}" srcOrd="0" destOrd="0" presId="urn:microsoft.com/office/officeart/2005/8/layout/hProcess7#6"/>
    <dgm:cxn modelId="{5E007096-9A5A-47AA-8860-E34CFE2D2DBB}" srcId="{FF7953D7-1C4F-4760-B0D0-780BC93DE8CF}" destId="{56927B52-379B-44F4-827C-DCE37009F697}" srcOrd="0" destOrd="0" parTransId="{BB6603CF-58C4-4EF5-819E-FDDE2A9C402F}" sibTransId="{E2C5DDCA-867A-4FAE-B14D-846E8CA810EA}"/>
    <dgm:cxn modelId="{7C4DD4A2-AC3F-4561-A46A-165BE15A75D5}" type="presParOf" srcId="{64F59BE7-0999-4613-9C5F-07EE1FD068B7}" destId="{B0A875D3-F5CF-4C1F-81CD-A292F015F2D1}" srcOrd="0" destOrd="0" presId="urn:microsoft.com/office/officeart/2005/8/layout/hProcess7#6"/>
    <dgm:cxn modelId="{77F795D8-697F-4D6F-9C37-55081388BCC3}" type="presParOf" srcId="{B0A875D3-F5CF-4C1F-81CD-A292F015F2D1}" destId="{8B870182-7EC7-4EA7-8D49-C6DF915B2E3F}" srcOrd="0" destOrd="0" presId="urn:microsoft.com/office/officeart/2005/8/layout/hProcess7#6"/>
    <dgm:cxn modelId="{D3EC77CE-AFDC-46B9-BFE9-C0905FC36F49}" type="presParOf" srcId="{B0A875D3-F5CF-4C1F-81CD-A292F015F2D1}" destId="{499FB134-87C6-4116-80A3-6BBCB99ABC95}" srcOrd="1" destOrd="0" presId="urn:microsoft.com/office/officeart/2005/8/layout/hProcess7#6"/>
    <dgm:cxn modelId="{9E7633D7-E45A-42B7-9B6B-F164C0AF5F6F}" type="presParOf" srcId="{B0A875D3-F5CF-4C1F-81CD-A292F015F2D1}" destId="{7C401584-5807-40ED-B9C1-A6443E64EE7B}" srcOrd="2" destOrd="0" presId="urn:microsoft.com/office/officeart/2005/8/layout/hProcess7#6"/>
    <dgm:cxn modelId="{C8C15E4F-14BF-4CB6-9DF1-06933438E637}" type="presParOf" srcId="{64F59BE7-0999-4613-9C5F-07EE1FD068B7}" destId="{61652E04-3C28-41BB-B567-37D2A5105199}" srcOrd="1" destOrd="0" presId="urn:microsoft.com/office/officeart/2005/8/layout/hProcess7#6"/>
    <dgm:cxn modelId="{C1F20C41-F398-4CAD-B322-E796278A7B37}" type="presParOf" srcId="{64F59BE7-0999-4613-9C5F-07EE1FD068B7}" destId="{16ECEF11-7B51-4286-AB15-0821F7C9BFC2}" srcOrd="2" destOrd="0" presId="urn:microsoft.com/office/officeart/2005/8/layout/hProcess7#6"/>
    <dgm:cxn modelId="{F57C1E39-F0A6-486F-9835-FFF12AD67740}" type="presParOf" srcId="{16ECEF11-7B51-4286-AB15-0821F7C9BFC2}" destId="{88CFADF4-AD43-4DCD-834A-F2FA4CCC9316}" srcOrd="0" destOrd="0" presId="urn:microsoft.com/office/officeart/2005/8/layout/hProcess7#6"/>
    <dgm:cxn modelId="{B2756F42-E613-4820-B97E-EF68EE48EC35}" type="presParOf" srcId="{16ECEF11-7B51-4286-AB15-0821F7C9BFC2}" destId="{92B8FB9D-D5F9-4ACB-A4DF-C15731085970}" srcOrd="1" destOrd="0" presId="urn:microsoft.com/office/officeart/2005/8/layout/hProcess7#6"/>
    <dgm:cxn modelId="{72829C92-F9DE-45CE-BB3D-F5410BF5CF05}" type="presParOf" srcId="{16ECEF11-7B51-4286-AB15-0821F7C9BFC2}" destId="{B25BE632-C22B-4150-970D-FBB7AE87B256}" srcOrd="2" destOrd="0" presId="urn:microsoft.com/office/officeart/2005/8/layout/hProcess7#6"/>
    <dgm:cxn modelId="{344C3B77-3613-4156-A18E-3D3E86C6F944}" type="presParOf" srcId="{64F59BE7-0999-4613-9C5F-07EE1FD068B7}" destId="{06BDE292-4647-4BF1-93A9-20FE5715ABCF}" srcOrd="3" destOrd="0" presId="urn:microsoft.com/office/officeart/2005/8/layout/hProcess7#6"/>
    <dgm:cxn modelId="{CC70E966-9B8C-4518-8D42-0D7BD44B1847}" type="presParOf" srcId="{64F59BE7-0999-4613-9C5F-07EE1FD068B7}" destId="{4A1DB342-4E60-4795-914C-B0806E2593AC}" srcOrd="4" destOrd="0" presId="urn:microsoft.com/office/officeart/2005/8/layout/hProcess7#6"/>
    <dgm:cxn modelId="{2BCE305E-C75E-4C99-BD27-9DE08F419786}" type="presParOf" srcId="{4A1DB342-4E60-4795-914C-B0806E2593AC}" destId="{44D216FB-F8BC-4A28-ACBC-4F785CE44015}" srcOrd="0" destOrd="0" presId="urn:microsoft.com/office/officeart/2005/8/layout/hProcess7#6"/>
    <dgm:cxn modelId="{2B8FEB30-7A2E-4511-B6A3-04CB5F4A84C3}" type="presParOf" srcId="{4A1DB342-4E60-4795-914C-B0806E2593AC}" destId="{6423B18F-26F5-41B9-AF25-F708FE617EEE}" srcOrd="1" destOrd="0" presId="urn:microsoft.com/office/officeart/2005/8/layout/hProcess7#6"/>
    <dgm:cxn modelId="{8EE53CE6-1642-4C87-9348-F9A02D80A8FD}" type="presParOf" srcId="{4A1DB342-4E60-4795-914C-B0806E2593AC}" destId="{8874EA9D-E4A0-4F76-A43B-938753634192}" srcOrd="2" destOrd="0" presId="urn:microsoft.com/office/officeart/2005/8/layout/hProcess7#6"/>
    <dgm:cxn modelId="{05642308-8A6A-4FCE-977F-F2FBB3D5D5B7}" type="presParOf" srcId="{64F59BE7-0999-4613-9C5F-07EE1FD068B7}" destId="{0040D0B8-66B8-47C8-8808-850F8F08EC45}" srcOrd="5" destOrd="0" presId="urn:microsoft.com/office/officeart/2005/8/layout/hProcess7#6"/>
    <dgm:cxn modelId="{27C638AF-4481-4F5A-AF24-29ABE074005C}" type="presParOf" srcId="{64F59BE7-0999-4613-9C5F-07EE1FD068B7}" destId="{3D4AD6DD-8126-4BE7-A530-32198A589247}" srcOrd="6" destOrd="0" presId="urn:microsoft.com/office/officeart/2005/8/layout/hProcess7#6"/>
    <dgm:cxn modelId="{BDA50FDD-2F12-4700-A2E7-5E605DCDAA85}" type="presParOf" srcId="{3D4AD6DD-8126-4BE7-A530-32198A589247}" destId="{91E6C4E8-EEA0-491F-9050-50B693660598}" srcOrd="0" destOrd="0" presId="urn:microsoft.com/office/officeart/2005/8/layout/hProcess7#6"/>
    <dgm:cxn modelId="{FD102ED9-CEDB-4071-A303-014CEE5F06C5}" type="presParOf" srcId="{3D4AD6DD-8126-4BE7-A530-32198A589247}" destId="{76A862AE-B3EE-4AFB-9FE7-E5D95E2EF228}" srcOrd="1" destOrd="0" presId="urn:microsoft.com/office/officeart/2005/8/layout/hProcess7#6"/>
    <dgm:cxn modelId="{02F0A5E4-94A9-499D-B4F1-200DA53A74C7}" type="presParOf" srcId="{3D4AD6DD-8126-4BE7-A530-32198A589247}" destId="{DA8041A4-E1CD-46AE-B0E1-C4FF2779A0F3}" srcOrd="2" destOrd="0" presId="urn:microsoft.com/office/officeart/2005/8/layout/hProcess7#6"/>
    <dgm:cxn modelId="{0E48587D-702F-4481-A33F-E406CA2E1779}" type="presParOf" srcId="{64F59BE7-0999-4613-9C5F-07EE1FD068B7}" destId="{C91990C2-C910-4D92-B47F-0C2BD77A2742}" srcOrd="7" destOrd="0" presId="urn:microsoft.com/office/officeart/2005/8/layout/hProcess7#6"/>
    <dgm:cxn modelId="{E246D8D1-0205-4970-86E5-37208EB793C9}" type="presParOf" srcId="{64F59BE7-0999-4613-9C5F-07EE1FD068B7}" destId="{55C34C03-3A94-4097-86F5-2230DE9CDB5C}" srcOrd="8" destOrd="0" presId="urn:microsoft.com/office/officeart/2005/8/layout/hProcess7#6"/>
    <dgm:cxn modelId="{648E418B-FDCA-4784-8992-890057CC6C56}" type="presParOf" srcId="{55C34C03-3A94-4097-86F5-2230DE9CDB5C}" destId="{126B28B6-F83F-4127-84B1-B48BDA3429D3}" srcOrd="0" destOrd="0" presId="urn:microsoft.com/office/officeart/2005/8/layout/hProcess7#6"/>
    <dgm:cxn modelId="{47FBC932-E599-4AF8-8F8C-0DC29838E12E}" type="presParOf" srcId="{55C34C03-3A94-4097-86F5-2230DE9CDB5C}" destId="{5CCA00CA-DD11-4577-AEDE-2C420D59C85E}" srcOrd="1" destOrd="0" presId="urn:microsoft.com/office/officeart/2005/8/layout/hProcess7#6"/>
    <dgm:cxn modelId="{63AC0FB2-B14B-488E-A182-B83DD69F330B}" type="presParOf" srcId="{55C34C03-3A94-4097-86F5-2230DE9CDB5C}" destId="{D376ADF7-E3D5-4090-A921-E2AD96418E67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46C9093-338E-480C-ABFB-765CE7FA3DE5}" type="doc">
      <dgm:prSet loTypeId="urn:microsoft.com/office/officeart/2005/8/layout/hList6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8D7A547C-295C-41D8-90F9-1B77BB9ECC1B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065C2A-4252-4668-8E2F-1766A2531AF3}" type="parTrans" cxnId="{DB059875-95F0-4646-B858-2B48388B6E4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4D815AA-8312-4F08-99E9-1517BC3C937D}" type="sibTrans" cxnId="{DB059875-95F0-4646-B858-2B48388B6E4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B70913-A2D1-446D-A60E-50BB9C61A7E2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 duygu ve düşüncelerini ifade etme gibi iletişim becerilerinde sınırlılık göstermeleri ve günlük etkinliklere katılmada güçlük yaşamaları nedeniyle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9181491-4437-4D03-BC31-A323F27162C5}" type="parTrans" cxnId="{A30372FE-DD98-41C8-8852-EF2CD4CBEF4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9F08750-9662-45DA-8F21-808046C5F292}" type="sibTrans" cxnId="{A30372FE-DD98-41C8-8852-EF2CD4CBEF4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CEEBA9C-A290-4C59-832F-933E26B38FBF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8122323-0884-4376-A56C-8321C278BC22}" type="parTrans" cxnId="{84ED7FA7-41E7-4BB4-A0D1-E53BA7F1F83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D2DA562-664E-4132-8C70-8B89678379E0}" type="sibTrans" cxnId="{84ED7FA7-41E7-4BB4-A0D1-E53BA7F1F83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E808B6D-5213-4AE5-9C3C-C726E024BE2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istenen bir sonuca ulaşma ya da istenmeyen bir sonuçtan kaçma amacıyla davranış problemleri sergiledikleri görülmektedir.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A79597A-D907-42D4-8DA1-0AE8A43691E6}" type="parTrans" cxnId="{9B1D909E-733B-4B31-B141-C0D0A10005C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1A20F9-FEE8-41BC-A03F-9AA967EC13CB}" type="sibTrans" cxnId="{9B1D909E-733B-4B31-B141-C0D0A10005C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0687044-DAF3-4F2C-97F1-7633DE885E8D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A25F80-BC7D-4B64-8E57-B123D56B794F}" type="parTrans" cxnId="{68D7DB01-926A-4EDC-97E7-BD9AF42B321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E4AE9A0-B4A7-4F8C-AB22-EC74C0675B4A}" type="sibTrans" cxnId="{68D7DB01-926A-4EDC-97E7-BD9AF42B321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B4F1A13-39D1-4BF1-AC18-F75EC8B4E99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davranış problemleri arasında basmakalıp davranışlar ve kendini yaralama davranışları en sık rastlanılanlardır.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833C8B7-F2AE-40C0-B13E-239B0866AFED}" type="parTrans" cxnId="{007604B0-A25D-42C8-94E6-D1C24457110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A5CA94-69D5-4075-8B0F-298E06850458}" type="sibTrans" cxnId="{007604B0-A25D-42C8-94E6-D1C24457110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52995E-A80E-4F0F-ABB6-2BEA67A0FA2D}" type="pres">
      <dgm:prSet presAssocID="{F46C9093-338E-480C-ABFB-765CE7FA3D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6C17D7-3B33-4934-92CC-A84F100F4FDB}" type="pres">
      <dgm:prSet presAssocID="{8D7A547C-295C-41D8-90F9-1B77BB9ECC1B}" presName="node" presStyleLbl="node1" presStyleIdx="0" presStyleCnt="3" custLinFactNeighborX="-37271" custLinFactNeighborY="-1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842E71-D98C-4B92-9717-DE5455460FCD}" type="pres">
      <dgm:prSet presAssocID="{04D815AA-8312-4F08-99E9-1517BC3C937D}" presName="sibTrans" presStyleCnt="0"/>
      <dgm:spPr/>
      <dgm:t>
        <a:bodyPr/>
        <a:lstStyle/>
        <a:p>
          <a:endParaRPr lang="tr-TR"/>
        </a:p>
      </dgm:t>
    </dgm:pt>
    <dgm:pt modelId="{B5C7F3AD-4180-4272-A3FD-3843B56510F3}" type="pres">
      <dgm:prSet presAssocID="{5CEEBA9C-A290-4C59-832F-933E26B38F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3CFCFB-7710-419B-9A72-F42688FA8F77}" type="pres">
      <dgm:prSet presAssocID="{4D2DA562-664E-4132-8C70-8B89678379E0}" presName="sibTrans" presStyleCnt="0"/>
      <dgm:spPr/>
      <dgm:t>
        <a:bodyPr/>
        <a:lstStyle/>
        <a:p>
          <a:endParaRPr lang="tr-TR"/>
        </a:p>
      </dgm:t>
    </dgm:pt>
    <dgm:pt modelId="{189B85CA-090E-4542-8B7A-49A6776ADFDD}" type="pres">
      <dgm:prSet presAssocID="{B0687044-DAF3-4F2C-97F1-7633DE885E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CF3CED-5922-4D37-9796-47C15733AA64}" type="presOf" srcId="{4E808B6D-5213-4AE5-9C3C-C726E024BE2F}" destId="{B5C7F3AD-4180-4272-A3FD-3843B56510F3}" srcOrd="0" destOrd="1" presId="urn:microsoft.com/office/officeart/2005/8/layout/hList6"/>
    <dgm:cxn modelId="{D481E0AC-3046-4CB7-BCD7-F005D38E5428}" type="presOf" srcId="{6B4F1A13-39D1-4BF1-AC18-F75EC8B4E99F}" destId="{189B85CA-090E-4542-8B7A-49A6776ADFDD}" srcOrd="0" destOrd="1" presId="urn:microsoft.com/office/officeart/2005/8/layout/hList6"/>
    <dgm:cxn modelId="{0E02B9B6-67E4-426D-B662-EDFFABFAB9D1}" type="presOf" srcId="{5CEEBA9C-A290-4C59-832F-933E26B38FBF}" destId="{B5C7F3AD-4180-4272-A3FD-3843B56510F3}" srcOrd="0" destOrd="0" presId="urn:microsoft.com/office/officeart/2005/8/layout/hList6"/>
    <dgm:cxn modelId="{DB059875-95F0-4646-B858-2B48388B6E42}" srcId="{F46C9093-338E-480C-ABFB-765CE7FA3DE5}" destId="{8D7A547C-295C-41D8-90F9-1B77BB9ECC1B}" srcOrd="0" destOrd="0" parTransId="{B3065C2A-4252-4668-8E2F-1766A2531AF3}" sibTransId="{04D815AA-8312-4F08-99E9-1517BC3C937D}"/>
    <dgm:cxn modelId="{84ED7FA7-41E7-4BB4-A0D1-E53BA7F1F83B}" srcId="{F46C9093-338E-480C-ABFB-765CE7FA3DE5}" destId="{5CEEBA9C-A290-4C59-832F-933E26B38FBF}" srcOrd="1" destOrd="0" parTransId="{08122323-0884-4376-A56C-8321C278BC22}" sibTransId="{4D2DA562-664E-4132-8C70-8B89678379E0}"/>
    <dgm:cxn modelId="{68D7DB01-926A-4EDC-97E7-BD9AF42B3213}" srcId="{F46C9093-338E-480C-ABFB-765CE7FA3DE5}" destId="{B0687044-DAF3-4F2C-97F1-7633DE885E8D}" srcOrd="2" destOrd="0" parTransId="{EAA25F80-BC7D-4B64-8E57-B123D56B794F}" sibTransId="{CE4AE9A0-B4A7-4F8C-AB22-EC74C0675B4A}"/>
    <dgm:cxn modelId="{A30372FE-DD98-41C8-8852-EF2CD4CBEF4C}" srcId="{8D7A547C-295C-41D8-90F9-1B77BB9ECC1B}" destId="{4FB70913-A2D1-446D-A60E-50BB9C61A7E2}" srcOrd="0" destOrd="0" parTransId="{A9181491-4437-4D03-BC31-A323F27162C5}" sibTransId="{29F08750-9662-45DA-8F21-808046C5F292}"/>
    <dgm:cxn modelId="{9552727F-3767-4034-833E-B1865D288860}" type="presOf" srcId="{4FB70913-A2D1-446D-A60E-50BB9C61A7E2}" destId="{3B6C17D7-3B33-4934-92CC-A84F100F4FDB}" srcOrd="0" destOrd="1" presId="urn:microsoft.com/office/officeart/2005/8/layout/hList6"/>
    <dgm:cxn modelId="{F709C65A-697E-4472-9E33-5C7F826E080D}" type="presOf" srcId="{B0687044-DAF3-4F2C-97F1-7633DE885E8D}" destId="{189B85CA-090E-4542-8B7A-49A6776ADFDD}" srcOrd="0" destOrd="0" presId="urn:microsoft.com/office/officeart/2005/8/layout/hList6"/>
    <dgm:cxn modelId="{9B1D909E-733B-4B31-B141-C0D0A10005C1}" srcId="{5CEEBA9C-A290-4C59-832F-933E26B38FBF}" destId="{4E808B6D-5213-4AE5-9C3C-C726E024BE2F}" srcOrd="0" destOrd="0" parTransId="{6A79597A-D907-42D4-8DA1-0AE8A43691E6}" sibTransId="{4A1A20F9-FEE8-41BC-A03F-9AA967EC13CB}"/>
    <dgm:cxn modelId="{EB94EF28-8CDC-4380-83CE-63DE434E468A}" type="presOf" srcId="{8D7A547C-295C-41D8-90F9-1B77BB9ECC1B}" destId="{3B6C17D7-3B33-4934-92CC-A84F100F4FDB}" srcOrd="0" destOrd="0" presId="urn:microsoft.com/office/officeart/2005/8/layout/hList6"/>
    <dgm:cxn modelId="{C375B36F-5A9A-429A-AAB1-F815EC178928}" type="presOf" srcId="{F46C9093-338E-480C-ABFB-765CE7FA3DE5}" destId="{3C52995E-A80E-4F0F-ABB6-2BEA67A0FA2D}" srcOrd="0" destOrd="0" presId="urn:microsoft.com/office/officeart/2005/8/layout/hList6"/>
    <dgm:cxn modelId="{007604B0-A25D-42C8-94E6-D1C24457110B}" srcId="{B0687044-DAF3-4F2C-97F1-7633DE885E8D}" destId="{6B4F1A13-39D1-4BF1-AC18-F75EC8B4E99F}" srcOrd="0" destOrd="0" parTransId="{C833C8B7-F2AE-40C0-B13E-239B0866AFED}" sibTransId="{A2A5CA94-69D5-4075-8B0F-298E06850458}"/>
    <dgm:cxn modelId="{A8BF6EBF-DE8E-465B-A46A-DF5C432F9DF2}" type="presParOf" srcId="{3C52995E-A80E-4F0F-ABB6-2BEA67A0FA2D}" destId="{3B6C17D7-3B33-4934-92CC-A84F100F4FDB}" srcOrd="0" destOrd="0" presId="urn:microsoft.com/office/officeart/2005/8/layout/hList6"/>
    <dgm:cxn modelId="{24ADF475-DEB8-4BBB-BFCC-91C2D2229916}" type="presParOf" srcId="{3C52995E-A80E-4F0F-ABB6-2BEA67A0FA2D}" destId="{E1842E71-D98C-4B92-9717-DE5455460FCD}" srcOrd="1" destOrd="0" presId="urn:microsoft.com/office/officeart/2005/8/layout/hList6"/>
    <dgm:cxn modelId="{A8C78907-8339-4DE9-B389-84E7EF2231FF}" type="presParOf" srcId="{3C52995E-A80E-4F0F-ABB6-2BEA67A0FA2D}" destId="{B5C7F3AD-4180-4272-A3FD-3843B56510F3}" srcOrd="2" destOrd="0" presId="urn:microsoft.com/office/officeart/2005/8/layout/hList6"/>
    <dgm:cxn modelId="{383934CA-9472-4EA1-BF21-13F8E123D690}" type="presParOf" srcId="{3C52995E-A80E-4F0F-ABB6-2BEA67A0FA2D}" destId="{A03CFCFB-7710-419B-9A72-F42688FA8F77}" srcOrd="3" destOrd="0" presId="urn:microsoft.com/office/officeart/2005/8/layout/hList6"/>
    <dgm:cxn modelId="{48E71A11-44F4-45C3-9577-095C12DC3611}" type="presParOf" srcId="{3C52995E-A80E-4F0F-ABB6-2BEA67A0FA2D}" destId="{189B85CA-090E-4542-8B7A-49A6776ADF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54886B1-EDD9-4E15-902F-A26B4B8B4A60}" type="doc">
      <dgm:prSet loTypeId="urn:microsoft.com/office/officeart/2008/layout/VerticalCircle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3833FDC-9FD1-409F-9ACF-B3542A2854CF}">
      <dgm:prSet phldrT="[Metin]" custT="1"/>
      <dgm:spPr/>
      <dgm:t>
        <a:bodyPr/>
        <a:lstStyle/>
        <a:p>
          <a:r>
            <a:rPr lang="tr-TR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Duygusal Özellikler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C03E598-B278-45C0-B479-4F5B191F9C50}" type="parTrans" cxnId="{E9DCAD39-827E-4793-8466-2B2B8A2E022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72F072E-67B4-4FEB-AA89-0C22F5381D46}" type="sibTrans" cxnId="{E9DCAD39-827E-4793-8466-2B2B8A2E022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8FC7767-AC9E-425D-99AF-1A4792BC225F}">
      <dgm:prSet phldrT="[Metin]" custT="1"/>
      <dgm:spPr/>
      <dgm:t>
        <a:bodyPr/>
        <a:lstStyle/>
        <a:p>
          <a:r>
            <a:rPr lang="tr-TR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Depsresyon, yalnızlık hissi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730A8A-EEB4-407C-8525-6A1CA9FA71C5}" type="parTrans" cxnId="{AC174E4A-A975-4E2A-810D-27DA71DF0B0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A905B0E-F981-4A37-857C-1BB616E0987A}" type="sibTrans" cxnId="{AC174E4A-A975-4E2A-810D-27DA71DF0B0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9821ABE-DB11-4F67-8C0F-3F4E4C8C586C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 beceriler açısından sıkıntı çekme, problemlere odaklanma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A437AE-CB44-4B48-A678-9B064CAA3799}" type="parTrans" cxnId="{18DC483D-4E43-4653-8E9F-877F1F15656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AA52B8C-DAB4-498D-8480-1940EA0B9541}" type="sibTrans" cxnId="{18DC483D-4E43-4653-8E9F-877F1F15656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244BF23-B25F-4C3C-92D7-7722E2AE15A0}" type="pres">
      <dgm:prSet presAssocID="{054886B1-EDD9-4E15-902F-A26B4B8B4A60}" presName="Name0" presStyleCnt="0">
        <dgm:presLayoutVars>
          <dgm:dir/>
        </dgm:presLayoutVars>
      </dgm:prSet>
      <dgm:spPr/>
      <dgm:t>
        <a:bodyPr/>
        <a:lstStyle/>
        <a:p>
          <a:endParaRPr lang="tr-TR"/>
        </a:p>
      </dgm:t>
    </dgm:pt>
    <dgm:pt modelId="{1D30BF43-E7FB-463D-876A-1B48960AC170}" type="pres">
      <dgm:prSet presAssocID="{43833FDC-9FD1-409F-9ACF-B3542A2854CF}" presName="withChildren" presStyleCnt="0"/>
      <dgm:spPr/>
      <dgm:t>
        <a:bodyPr/>
        <a:lstStyle/>
        <a:p>
          <a:endParaRPr lang="tr-TR"/>
        </a:p>
      </dgm:t>
    </dgm:pt>
    <dgm:pt modelId="{DD3E9FE5-4B4F-469A-AD69-29F9E1D16AB8}" type="pres">
      <dgm:prSet presAssocID="{43833FDC-9FD1-409F-9ACF-B3542A2854CF}" presName="bigCircle" presStyleLbl="vennNode1" presStyleIdx="0" presStyleCnt="3" custScaleX="145941" custScaleY="100238"/>
      <dgm:spPr/>
      <dgm:t>
        <a:bodyPr/>
        <a:lstStyle/>
        <a:p>
          <a:endParaRPr lang="tr-TR"/>
        </a:p>
      </dgm:t>
    </dgm:pt>
    <dgm:pt modelId="{15A9A2A1-5E4C-4065-AA41-34AA8D305988}" type="pres">
      <dgm:prSet presAssocID="{43833FDC-9FD1-409F-9ACF-B3542A2854CF}" presName="medCircle" presStyleLbl="vennNode1" presStyleIdx="1" presStyleCnt="3" custScaleX="151263" custScaleY="166042" custLinFactX="-6520" custLinFactNeighborX="-100000" custLinFactNeighborY="224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5EB7338-15CD-41F8-A28C-D99601FB33D6}" type="pres">
      <dgm:prSet presAssocID="{43833FDC-9FD1-409F-9ACF-B3542A2854CF}" presName="txLvl1" presStyleLbl="revTx" presStyleIdx="0" presStyleCnt="3"/>
      <dgm:spPr/>
      <dgm:t>
        <a:bodyPr/>
        <a:lstStyle/>
        <a:p>
          <a:endParaRPr lang="tr-TR"/>
        </a:p>
      </dgm:t>
    </dgm:pt>
    <dgm:pt modelId="{FD74E346-C2F8-4256-A430-5DFC8072C0F4}" type="pres">
      <dgm:prSet presAssocID="{43833FDC-9FD1-409F-9ACF-B3542A2854CF}" presName="lin" presStyleCnt="0"/>
      <dgm:spPr/>
      <dgm:t>
        <a:bodyPr/>
        <a:lstStyle/>
        <a:p>
          <a:endParaRPr lang="tr-TR"/>
        </a:p>
      </dgm:t>
    </dgm:pt>
    <dgm:pt modelId="{63B8CBCD-CBB1-4725-83C2-DEF684DC1C4C}" type="pres">
      <dgm:prSet presAssocID="{B8FC7767-AC9E-425D-99AF-1A4792BC225F}" presName="txLvl2" presStyleLbl="revTx" presStyleIdx="1" presStyleCnt="3" custScaleY="202099"/>
      <dgm:spPr/>
      <dgm:t>
        <a:bodyPr/>
        <a:lstStyle/>
        <a:p>
          <a:endParaRPr lang="tr-TR"/>
        </a:p>
      </dgm:t>
    </dgm:pt>
    <dgm:pt modelId="{4B047006-E12B-48A6-84CE-52EE98B166A9}" type="pres">
      <dgm:prSet presAssocID="{8A905B0E-F981-4A37-857C-1BB616E0987A}" presName="smCircle" presStyleLbl="vennNode1" presStyleIdx="2" presStyleCnt="3" custScaleX="512677" custScaleY="693731" custLinFactX="-300000" custLinFactNeighborX="-379141" custLinFactNeighborY="40342"/>
      <dgm:spPr/>
      <dgm:t>
        <a:bodyPr/>
        <a:lstStyle/>
        <a:p>
          <a:endParaRPr lang="tr-TR"/>
        </a:p>
      </dgm:t>
    </dgm:pt>
    <dgm:pt modelId="{7D59370C-D11E-4B3A-84F4-2AD41C514A3C}" type="pres">
      <dgm:prSet presAssocID="{49821ABE-DB11-4F67-8C0F-3F4E4C8C586C}" presName="txLvl2" presStyleLbl="revTx" presStyleIdx="2" presStyleCnt="3" custLinFactY="-32590" custLinFactNeighborX="-3201" custLinFactNeighborY="-100000"/>
      <dgm:spPr/>
      <dgm:t>
        <a:bodyPr/>
        <a:lstStyle/>
        <a:p>
          <a:endParaRPr lang="tr-TR"/>
        </a:p>
      </dgm:t>
    </dgm:pt>
  </dgm:ptLst>
  <dgm:cxnLst>
    <dgm:cxn modelId="{10B4DAE7-DE1F-47AA-84D6-E92EED583BC4}" type="presOf" srcId="{054886B1-EDD9-4E15-902F-A26B4B8B4A60}" destId="{2244BF23-B25F-4C3C-92D7-7722E2AE15A0}" srcOrd="0" destOrd="0" presId="urn:microsoft.com/office/officeart/2008/layout/VerticalCircleList"/>
    <dgm:cxn modelId="{18DC483D-4E43-4653-8E9F-877F1F156565}" srcId="{43833FDC-9FD1-409F-9ACF-B3542A2854CF}" destId="{49821ABE-DB11-4F67-8C0F-3F4E4C8C586C}" srcOrd="1" destOrd="0" parTransId="{B1A437AE-CB44-4B48-A678-9B064CAA3799}" sibTransId="{5AA52B8C-DAB4-498D-8480-1940EA0B9541}"/>
    <dgm:cxn modelId="{AC174E4A-A975-4E2A-810D-27DA71DF0B0F}" srcId="{43833FDC-9FD1-409F-9ACF-B3542A2854CF}" destId="{B8FC7767-AC9E-425D-99AF-1A4792BC225F}" srcOrd="0" destOrd="0" parTransId="{5F730A8A-EEB4-407C-8525-6A1CA9FA71C5}" sibTransId="{8A905B0E-F981-4A37-857C-1BB616E0987A}"/>
    <dgm:cxn modelId="{E9DCAD39-827E-4793-8466-2B2B8A2E022F}" srcId="{054886B1-EDD9-4E15-902F-A26B4B8B4A60}" destId="{43833FDC-9FD1-409F-9ACF-B3542A2854CF}" srcOrd="0" destOrd="0" parTransId="{4C03E598-B278-45C0-B479-4F5B191F9C50}" sibTransId="{A72F072E-67B4-4FEB-AA89-0C22F5381D46}"/>
    <dgm:cxn modelId="{9869A77C-0BD5-464B-BF51-C153DF9DE314}" type="presOf" srcId="{43833FDC-9FD1-409F-9ACF-B3542A2854CF}" destId="{15EB7338-15CD-41F8-A28C-D99601FB33D6}" srcOrd="0" destOrd="0" presId="urn:microsoft.com/office/officeart/2008/layout/VerticalCircleList"/>
    <dgm:cxn modelId="{0B8014D5-CCD9-41BD-80FD-633F5530E35B}" type="presOf" srcId="{49821ABE-DB11-4F67-8C0F-3F4E4C8C586C}" destId="{7D59370C-D11E-4B3A-84F4-2AD41C514A3C}" srcOrd="0" destOrd="0" presId="urn:microsoft.com/office/officeart/2008/layout/VerticalCircleList"/>
    <dgm:cxn modelId="{0367CCBD-5920-48F9-96E9-021BC0DF6E89}" type="presOf" srcId="{B8FC7767-AC9E-425D-99AF-1A4792BC225F}" destId="{63B8CBCD-CBB1-4725-83C2-DEF684DC1C4C}" srcOrd="0" destOrd="0" presId="urn:microsoft.com/office/officeart/2008/layout/VerticalCircleList"/>
    <dgm:cxn modelId="{71BD85E9-D9A7-4D1A-A735-D24AD6A26FE8}" type="presParOf" srcId="{2244BF23-B25F-4C3C-92D7-7722E2AE15A0}" destId="{1D30BF43-E7FB-463D-876A-1B48960AC170}" srcOrd="0" destOrd="0" presId="urn:microsoft.com/office/officeart/2008/layout/VerticalCircleList"/>
    <dgm:cxn modelId="{BBACC4C4-FEDA-472A-B4B9-5BB71F78D04E}" type="presParOf" srcId="{1D30BF43-E7FB-463D-876A-1B48960AC170}" destId="{DD3E9FE5-4B4F-469A-AD69-29F9E1D16AB8}" srcOrd="0" destOrd="0" presId="urn:microsoft.com/office/officeart/2008/layout/VerticalCircleList"/>
    <dgm:cxn modelId="{5B0CB20F-DC6E-448C-AE6B-243029CB465C}" type="presParOf" srcId="{1D30BF43-E7FB-463D-876A-1B48960AC170}" destId="{15A9A2A1-5E4C-4065-AA41-34AA8D305988}" srcOrd="1" destOrd="0" presId="urn:microsoft.com/office/officeart/2008/layout/VerticalCircleList"/>
    <dgm:cxn modelId="{FB1A171D-B955-41E0-B8C8-6509E89A66B2}" type="presParOf" srcId="{1D30BF43-E7FB-463D-876A-1B48960AC170}" destId="{15EB7338-15CD-41F8-A28C-D99601FB33D6}" srcOrd="2" destOrd="0" presId="urn:microsoft.com/office/officeart/2008/layout/VerticalCircleList"/>
    <dgm:cxn modelId="{0992A1B7-CF84-46A5-A12B-64FACED7F4A7}" type="presParOf" srcId="{1D30BF43-E7FB-463D-876A-1B48960AC170}" destId="{FD74E346-C2F8-4256-A430-5DFC8072C0F4}" srcOrd="3" destOrd="0" presId="urn:microsoft.com/office/officeart/2008/layout/VerticalCircleList"/>
    <dgm:cxn modelId="{0349D8DB-B40A-4744-967D-44D715071E3A}" type="presParOf" srcId="{FD74E346-C2F8-4256-A430-5DFC8072C0F4}" destId="{63B8CBCD-CBB1-4725-83C2-DEF684DC1C4C}" srcOrd="0" destOrd="0" presId="urn:microsoft.com/office/officeart/2008/layout/VerticalCircleList"/>
    <dgm:cxn modelId="{14F3F553-C8EE-442B-B891-B39F2806A784}" type="presParOf" srcId="{FD74E346-C2F8-4256-A430-5DFC8072C0F4}" destId="{4B047006-E12B-48A6-84CE-52EE98B166A9}" srcOrd="1" destOrd="0" presId="urn:microsoft.com/office/officeart/2008/layout/VerticalCircleList"/>
    <dgm:cxn modelId="{A36D2C9C-82A9-4F9C-B277-40B6115685D5}" type="presParOf" srcId="{FD74E346-C2F8-4256-A430-5DFC8072C0F4}" destId="{7D59370C-D11E-4B3A-84F4-2AD41C514A3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51C4D7-2D50-42C8-91AD-642EB87267F5}" type="doc">
      <dgm:prSet loTypeId="urn:microsoft.com/office/officeart/2005/8/layout/hProcess7#1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D752693F-94C6-422D-AC11-D94CFF849E71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EE990F-96AF-4A38-BE43-9883F0C6854E}" type="parTrans" cxnId="{E1D1C520-F739-492C-A582-38B75DE5EE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1F73795-0A28-4969-BD6B-B30B88123396}" type="sibTrans" cxnId="{E1D1C520-F739-492C-A582-38B75DE5EE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A6900C-9157-4F8F-9671-64448BE70E0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Kelimeleri doğru söylemede problem yaşadıkları ve yetersiz sözcük dağarcığına sahip oldukları için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8FA2C94-D604-44C1-B01E-85A5467F32E7}" type="parTrans" cxnId="{46B47279-DFD9-4818-95A8-B1D1539A3E6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234EED-A567-4544-AD22-218C69C38EA4}" type="sibTrans" cxnId="{46B47279-DFD9-4818-95A8-B1D1539A3E6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835725-996B-433F-A723-26D3EDBEFEDA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B52CAF2-705C-4BB3-AFF2-8C51101A7716}" type="parTrans" cxnId="{363787FE-9F6C-469F-AFF1-5F5653E08DC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7F9D056-273A-4718-8188-E220B693009C}" type="sibTrans" cxnId="{363787FE-9F6C-469F-AFF1-5F5653E08DC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7183F58-016D-4A24-9BE5-CC1FAD91D954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başkaları ile ilişki kurmada, anlaşmada, okuma ve yazmayı öğrenmede, duygu ve düşüncelerini ifade etmede de sıkıntı yaşayabilirler.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44F8057-B1FD-4653-8F4B-64AEA65FA2BD}" type="parTrans" cxnId="{E1BC28B2-6724-4254-B1A2-F54E9928C54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FE85CD-A41A-4CD5-B9D9-175B52020826}" type="sibTrans" cxnId="{E1BC28B2-6724-4254-B1A2-F54E9928C54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6D84B27-AC90-461E-AE91-6C55858AC352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50E8D6D-B341-41FE-B939-A8EE8346789A}" type="parTrans" cxnId="{9F3FFB1D-3725-4260-9837-0F739536936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2EF37A-4CB1-4160-A9B5-557E3FA5B806}" type="sibTrans" cxnId="{9F3FFB1D-3725-4260-9837-0F739536936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C1F5F1-5A7F-4B15-AFC4-028F32AEBB93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Kendilerine özgü bir dil geliştirebilirler. 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5470EE-67BB-4C2E-9DBA-172C0ACBF441}" type="parTrans" cxnId="{167C90B3-797F-4745-8951-7BC9775B9B0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A13AF1-7468-426F-A50C-9B3097CD0D66}" type="sibTrans" cxnId="{167C90B3-797F-4745-8951-7BC9775B9B0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B4F7DA-CE61-484F-B91A-3AF8188F6DEE}" type="pres">
      <dgm:prSet presAssocID="{3C51C4D7-2D50-42C8-91AD-642EB8726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BDC068-5A12-406A-8D5D-9D0BEDD8FB6B}" type="pres">
      <dgm:prSet presAssocID="{D752693F-94C6-422D-AC11-D94CFF849E7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D2D16A-4281-4DEF-9910-2BD32A3BBD83}" type="pres">
      <dgm:prSet presAssocID="{D752693F-94C6-422D-AC11-D94CFF849E71}" presName="bgRect" presStyleLbl="node1" presStyleIdx="0" presStyleCnt="3"/>
      <dgm:spPr/>
      <dgm:t>
        <a:bodyPr/>
        <a:lstStyle/>
        <a:p>
          <a:endParaRPr lang="tr-TR"/>
        </a:p>
      </dgm:t>
    </dgm:pt>
    <dgm:pt modelId="{FB1295B0-98BD-4800-A5CA-21BC5D2300A8}" type="pres">
      <dgm:prSet presAssocID="{D752693F-94C6-422D-AC11-D94CFF849E7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8ABAB0-E455-48CD-891C-04F094D2FF9C}" type="pres">
      <dgm:prSet presAssocID="{D752693F-94C6-422D-AC11-D94CFF849E7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1E064A-1674-4DEB-A620-89F91FB2566D}" type="pres">
      <dgm:prSet presAssocID="{01F73795-0A28-4969-BD6B-B30B88123396}" presName="hSp" presStyleCnt="0"/>
      <dgm:spPr/>
      <dgm:t>
        <a:bodyPr/>
        <a:lstStyle/>
        <a:p>
          <a:endParaRPr lang="tr-TR"/>
        </a:p>
      </dgm:t>
    </dgm:pt>
    <dgm:pt modelId="{955E62B0-666A-4CC0-906E-DEA62D88E2A3}" type="pres">
      <dgm:prSet presAssocID="{01F73795-0A28-4969-BD6B-B30B88123396}" presName="vProcSp" presStyleCnt="0"/>
      <dgm:spPr/>
      <dgm:t>
        <a:bodyPr/>
        <a:lstStyle/>
        <a:p>
          <a:endParaRPr lang="tr-TR"/>
        </a:p>
      </dgm:t>
    </dgm:pt>
    <dgm:pt modelId="{6713C715-6668-4675-B511-A562B839144E}" type="pres">
      <dgm:prSet presAssocID="{01F73795-0A28-4969-BD6B-B30B88123396}" presName="vSp1" presStyleCnt="0"/>
      <dgm:spPr/>
      <dgm:t>
        <a:bodyPr/>
        <a:lstStyle/>
        <a:p>
          <a:endParaRPr lang="tr-TR"/>
        </a:p>
      </dgm:t>
    </dgm:pt>
    <dgm:pt modelId="{F5FA7FDB-EB90-4789-BF96-751183BDF38C}" type="pres">
      <dgm:prSet presAssocID="{01F73795-0A28-4969-BD6B-B30B88123396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88648739-3E14-427E-B193-06C3DC4F9473}" type="pres">
      <dgm:prSet presAssocID="{01F73795-0A28-4969-BD6B-B30B88123396}" presName="vSp2" presStyleCnt="0"/>
      <dgm:spPr/>
      <dgm:t>
        <a:bodyPr/>
        <a:lstStyle/>
        <a:p>
          <a:endParaRPr lang="tr-TR"/>
        </a:p>
      </dgm:t>
    </dgm:pt>
    <dgm:pt modelId="{1A9049C2-644E-4B33-9882-4DFA6AE51615}" type="pres">
      <dgm:prSet presAssocID="{01F73795-0A28-4969-BD6B-B30B88123396}" presName="sibTrans" presStyleCnt="0"/>
      <dgm:spPr/>
      <dgm:t>
        <a:bodyPr/>
        <a:lstStyle/>
        <a:p>
          <a:endParaRPr lang="tr-TR"/>
        </a:p>
      </dgm:t>
    </dgm:pt>
    <dgm:pt modelId="{2ED803C3-453E-4209-A459-9114A2079025}" type="pres">
      <dgm:prSet presAssocID="{78835725-996B-433F-A723-26D3EDBEFED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562FE8-CD96-4D9E-B4B3-F0BBF1101A04}" type="pres">
      <dgm:prSet presAssocID="{78835725-996B-433F-A723-26D3EDBEFEDA}" presName="bgRect" presStyleLbl="node1" presStyleIdx="1" presStyleCnt="3"/>
      <dgm:spPr/>
      <dgm:t>
        <a:bodyPr/>
        <a:lstStyle/>
        <a:p>
          <a:endParaRPr lang="tr-TR"/>
        </a:p>
      </dgm:t>
    </dgm:pt>
    <dgm:pt modelId="{24F3D5B2-C6DA-46B0-8C60-6E1081C3BDF2}" type="pres">
      <dgm:prSet presAssocID="{78835725-996B-433F-A723-26D3EDBEFED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84B58E-7925-45D6-BD20-FB2DE8449DFD}" type="pres">
      <dgm:prSet presAssocID="{78835725-996B-433F-A723-26D3EDBEFED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576CBB-47C3-4D2D-84B6-5A5146672FF1}" type="pres">
      <dgm:prSet presAssocID="{F7F9D056-273A-4718-8188-E220B693009C}" presName="hSp" presStyleCnt="0"/>
      <dgm:spPr/>
      <dgm:t>
        <a:bodyPr/>
        <a:lstStyle/>
        <a:p>
          <a:endParaRPr lang="tr-TR"/>
        </a:p>
      </dgm:t>
    </dgm:pt>
    <dgm:pt modelId="{CCBBCED6-B92A-49CD-B116-799C2DA704E9}" type="pres">
      <dgm:prSet presAssocID="{F7F9D056-273A-4718-8188-E220B693009C}" presName="vProcSp" presStyleCnt="0"/>
      <dgm:spPr/>
      <dgm:t>
        <a:bodyPr/>
        <a:lstStyle/>
        <a:p>
          <a:endParaRPr lang="tr-TR"/>
        </a:p>
      </dgm:t>
    </dgm:pt>
    <dgm:pt modelId="{866FC337-6EEE-413D-B027-DF58645C9FF2}" type="pres">
      <dgm:prSet presAssocID="{F7F9D056-273A-4718-8188-E220B693009C}" presName="vSp1" presStyleCnt="0"/>
      <dgm:spPr/>
      <dgm:t>
        <a:bodyPr/>
        <a:lstStyle/>
        <a:p>
          <a:endParaRPr lang="tr-TR"/>
        </a:p>
      </dgm:t>
    </dgm:pt>
    <dgm:pt modelId="{5C1485F9-6E1D-4603-B199-BB8E73A0886D}" type="pres">
      <dgm:prSet presAssocID="{F7F9D056-273A-4718-8188-E220B693009C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4A043C8D-254E-421F-A621-17EF67CA37FA}" type="pres">
      <dgm:prSet presAssocID="{F7F9D056-273A-4718-8188-E220B693009C}" presName="vSp2" presStyleCnt="0"/>
      <dgm:spPr/>
      <dgm:t>
        <a:bodyPr/>
        <a:lstStyle/>
        <a:p>
          <a:endParaRPr lang="tr-TR"/>
        </a:p>
      </dgm:t>
    </dgm:pt>
    <dgm:pt modelId="{1E0B43BD-8CD0-4C9A-8BE1-F9D712BFF142}" type="pres">
      <dgm:prSet presAssocID="{F7F9D056-273A-4718-8188-E220B693009C}" presName="sibTrans" presStyleCnt="0"/>
      <dgm:spPr/>
      <dgm:t>
        <a:bodyPr/>
        <a:lstStyle/>
        <a:p>
          <a:endParaRPr lang="tr-TR"/>
        </a:p>
      </dgm:t>
    </dgm:pt>
    <dgm:pt modelId="{88728424-A0F0-4227-A450-B7BA543D906B}" type="pres">
      <dgm:prSet presAssocID="{36D84B27-AC90-461E-AE91-6C55858AC35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724B44-AF45-4ABE-9A4B-0E19AA1D7D79}" type="pres">
      <dgm:prSet presAssocID="{36D84B27-AC90-461E-AE91-6C55858AC352}" presName="bgRect" presStyleLbl="node1" presStyleIdx="2" presStyleCnt="3"/>
      <dgm:spPr/>
      <dgm:t>
        <a:bodyPr/>
        <a:lstStyle/>
        <a:p>
          <a:endParaRPr lang="tr-TR"/>
        </a:p>
      </dgm:t>
    </dgm:pt>
    <dgm:pt modelId="{6D06BE57-0740-4543-9BD4-5115EB03C2C0}" type="pres">
      <dgm:prSet presAssocID="{36D84B27-AC90-461E-AE91-6C55858AC35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1736F5-B371-4445-AB7A-0D291E1F3DC4}" type="pres">
      <dgm:prSet presAssocID="{36D84B27-AC90-461E-AE91-6C55858AC35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1D1C520-F739-492C-A582-38B75DE5EEE4}" srcId="{3C51C4D7-2D50-42C8-91AD-642EB87267F5}" destId="{D752693F-94C6-422D-AC11-D94CFF849E71}" srcOrd="0" destOrd="0" parTransId="{D5EE990F-96AF-4A38-BE43-9883F0C6854E}" sibTransId="{01F73795-0A28-4969-BD6B-B30B88123396}"/>
    <dgm:cxn modelId="{46B47279-DFD9-4818-95A8-B1D1539A3E6C}" srcId="{D752693F-94C6-422D-AC11-D94CFF849E71}" destId="{19A6900C-9157-4F8F-9671-64448BE70E0C}" srcOrd="0" destOrd="0" parTransId="{48FA2C94-D604-44C1-B01E-85A5467F32E7}" sibTransId="{F1234EED-A567-4544-AD22-218C69C38EA4}"/>
    <dgm:cxn modelId="{E332D041-AB39-4116-A884-0DE9D95E4939}" type="presOf" srcId="{19A6900C-9157-4F8F-9671-64448BE70E0C}" destId="{A28ABAB0-E455-48CD-891C-04F094D2FF9C}" srcOrd="0" destOrd="0" presId="urn:microsoft.com/office/officeart/2005/8/layout/hProcess7#1"/>
    <dgm:cxn modelId="{9F3FFB1D-3725-4260-9837-0F7395369360}" srcId="{3C51C4D7-2D50-42C8-91AD-642EB87267F5}" destId="{36D84B27-AC90-461E-AE91-6C55858AC352}" srcOrd="2" destOrd="0" parTransId="{450E8D6D-B341-41FE-B939-A8EE8346789A}" sibTransId="{EC2EF37A-4CB1-4160-A9B5-557E3FA5B806}"/>
    <dgm:cxn modelId="{976A225A-B05C-47DA-8DB5-7FB922E130A2}" type="presOf" srcId="{D752693F-94C6-422D-AC11-D94CFF849E71}" destId="{26D2D16A-4281-4DEF-9910-2BD32A3BBD83}" srcOrd="0" destOrd="0" presId="urn:microsoft.com/office/officeart/2005/8/layout/hProcess7#1"/>
    <dgm:cxn modelId="{860C04E6-1716-4864-AFDD-4599AE0D076F}" type="presOf" srcId="{D752693F-94C6-422D-AC11-D94CFF849E71}" destId="{FB1295B0-98BD-4800-A5CA-21BC5D2300A8}" srcOrd="1" destOrd="0" presId="urn:microsoft.com/office/officeart/2005/8/layout/hProcess7#1"/>
    <dgm:cxn modelId="{BB1F6FEA-9B34-44D7-82F5-7DBE10212868}" type="presOf" srcId="{4FC1F5F1-5A7F-4B15-AFC4-028F32AEBB93}" destId="{851736F5-B371-4445-AB7A-0D291E1F3DC4}" srcOrd="0" destOrd="0" presId="urn:microsoft.com/office/officeart/2005/8/layout/hProcess7#1"/>
    <dgm:cxn modelId="{6570842A-C77D-4ED6-98DE-97B641D700F3}" type="presOf" srcId="{E7183F58-016D-4A24-9BE5-CC1FAD91D954}" destId="{1884B58E-7925-45D6-BD20-FB2DE8449DFD}" srcOrd="0" destOrd="0" presId="urn:microsoft.com/office/officeart/2005/8/layout/hProcess7#1"/>
    <dgm:cxn modelId="{F5A71CA5-35B7-4F3F-A14D-38AF3C736D18}" type="presOf" srcId="{3C51C4D7-2D50-42C8-91AD-642EB87267F5}" destId="{64B4F7DA-CE61-484F-B91A-3AF8188F6DEE}" srcOrd="0" destOrd="0" presId="urn:microsoft.com/office/officeart/2005/8/layout/hProcess7#1"/>
    <dgm:cxn modelId="{D04663BA-ABF5-4B2F-BB3D-5801D4EF3068}" type="presOf" srcId="{78835725-996B-433F-A723-26D3EDBEFEDA}" destId="{24F3D5B2-C6DA-46B0-8C60-6E1081C3BDF2}" srcOrd="1" destOrd="0" presId="urn:microsoft.com/office/officeart/2005/8/layout/hProcess7#1"/>
    <dgm:cxn modelId="{367EA648-EF84-4282-B7DA-ECB00301E1EC}" type="presOf" srcId="{78835725-996B-433F-A723-26D3EDBEFEDA}" destId="{30562FE8-CD96-4D9E-B4B3-F0BBF1101A04}" srcOrd="0" destOrd="0" presId="urn:microsoft.com/office/officeart/2005/8/layout/hProcess7#1"/>
    <dgm:cxn modelId="{363787FE-9F6C-469F-AFF1-5F5653E08DC2}" srcId="{3C51C4D7-2D50-42C8-91AD-642EB87267F5}" destId="{78835725-996B-433F-A723-26D3EDBEFEDA}" srcOrd="1" destOrd="0" parTransId="{DB52CAF2-705C-4BB3-AFF2-8C51101A7716}" sibTransId="{F7F9D056-273A-4718-8188-E220B693009C}"/>
    <dgm:cxn modelId="{652FFA7A-1D52-4004-92BB-D99EAD74A637}" type="presOf" srcId="{36D84B27-AC90-461E-AE91-6C55858AC352}" destId="{6D06BE57-0740-4543-9BD4-5115EB03C2C0}" srcOrd="1" destOrd="0" presId="urn:microsoft.com/office/officeart/2005/8/layout/hProcess7#1"/>
    <dgm:cxn modelId="{05A3D265-B723-4CE8-9769-D695466039AE}" type="presOf" srcId="{36D84B27-AC90-461E-AE91-6C55858AC352}" destId="{66724B44-AF45-4ABE-9A4B-0E19AA1D7D79}" srcOrd="0" destOrd="0" presId="urn:microsoft.com/office/officeart/2005/8/layout/hProcess7#1"/>
    <dgm:cxn modelId="{167C90B3-797F-4745-8951-7BC9775B9B06}" srcId="{36D84B27-AC90-461E-AE91-6C55858AC352}" destId="{4FC1F5F1-5A7F-4B15-AFC4-028F32AEBB93}" srcOrd="0" destOrd="0" parTransId="{C45470EE-67BB-4C2E-9DBA-172C0ACBF441}" sibTransId="{86A13AF1-7468-426F-A50C-9B3097CD0D66}"/>
    <dgm:cxn modelId="{E1BC28B2-6724-4254-B1A2-F54E9928C54B}" srcId="{78835725-996B-433F-A723-26D3EDBEFEDA}" destId="{E7183F58-016D-4A24-9BE5-CC1FAD91D954}" srcOrd="0" destOrd="0" parTransId="{544F8057-B1FD-4653-8F4B-64AEA65FA2BD}" sibTransId="{27FE85CD-A41A-4CD5-B9D9-175B52020826}"/>
    <dgm:cxn modelId="{034DB43D-1344-4C97-8535-F39520C065AD}" type="presParOf" srcId="{64B4F7DA-CE61-484F-B91A-3AF8188F6DEE}" destId="{1BBDC068-5A12-406A-8D5D-9D0BEDD8FB6B}" srcOrd="0" destOrd="0" presId="urn:microsoft.com/office/officeart/2005/8/layout/hProcess7#1"/>
    <dgm:cxn modelId="{0011D645-7A32-41AC-BEB1-7AEBC62170F6}" type="presParOf" srcId="{1BBDC068-5A12-406A-8D5D-9D0BEDD8FB6B}" destId="{26D2D16A-4281-4DEF-9910-2BD32A3BBD83}" srcOrd="0" destOrd="0" presId="urn:microsoft.com/office/officeart/2005/8/layout/hProcess7#1"/>
    <dgm:cxn modelId="{BA1F2FAE-E8E7-4E4F-9422-9CED48FCB133}" type="presParOf" srcId="{1BBDC068-5A12-406A-8D5D-9D0BEDD8FB6B}" destId="{FB1295B0-98BD-4800-A5CA-21BC5D2300A8}" srcOrd="1" destOrd="0" presId="urn:microsoft.com/office/officeart/2005/8/layout/hProcess7#1"/>
    <dgm:cxn modelId="{DFD22575-03BD-4CB9-AEC0-18F66FBF6741}" type="presParOf" srcId="{1BBDC068-5A12-406A-8D5D-9D0BEDD8FB6B}" destId="{A28ABAB0-E455-48CD-891C-04F094D2FF9C}" srcOrd="2" destOrd="0" presId="urn:microsoft.com/office/officeart/2005/8/layout/hProcess7#1"/>
    <dgm:cxn modelId="{0A6BA2D3-25B0-4CDE-9964-E6CD62F52351}" type="presParOf" srcId="{64B4F7DA-CE61-484F-B91A-3AF8188F6DEE}" destId="{741E064A-1674-4DEB-A620-89F91FB2566D}" srcOrd="1" destOrd="0" presId="urn:microsoft.com/office/officeart/2005/8/layout/hProcess7#1"/>
    <dgm:cxn modelId="{44079926-2524-483A-8DBB-D391B74B2182}" type="presParOf" srcId="{64B4F7DA-CE61-484F-B91A-3AF8188F6DEE}" destId="{955E62B0-666A-4CC0-906E-DEA62D88E2A3}" srcOrd="2" destOrd="0" presId="urn:microsoft.com/office/officeart/2005/8/layout/hProcess7#1"/>
    <dgm:cxn modelId="{CFA1DA96-1BF8-41D4-8652-1948CD6BA098}" type="presParOf" srcId="{955E62B0-666A-4CC0-906E-DEA62D88E2A3}" destId="{6713C715-6668-4675-B511-A562B839144E}" srcOrd="0" destOrd="0" presId="urn:microsoft.com/office/officeart/2005/8/layout/hProcess7#1"/>
    <dgm:cxn modelId="{7835CADB-04C5-4B06-B4DF-E3DB1363A3AF}" type="presParOf" srcId="{955E62B0-666A-4CC0-906E-DEA62D88E2A3}" destId="{F5FA7FDB-EB90-4789-BF96-751183BDF38C}" srcOrd="1" destOrd="0" presId="urn:microsoft.com/office/officeart/2005/8/layout/hProcess7#1"/>
    <dgm:cxn modelId="{CAFB3158-D486-4249-9AB2-A387B08B7375}" type="presParOf" srcId="{955E62B0-666A-4CC0-906E-DEA62D88E2A3}" destId="{88648739-3E14-427E-B193-06C3DC4F9473}" srcOrd="2" destOrd="0" presId="urn:microsoft.com/office/officeart/2005/8/layout/hProcess7#1"/>
    <dgm:cxn modelId="{B23C6A4A-8A42-4802-9F86-8FA311285344}" type="presParOf" srcId="{64B4F7DA-CE61-484F-B91A-3AF8188F6DEE}" destId="{1A9049C2-644E-4B33-9882-4DFA6AE51615}" srcOrd="3" destOrd="0" presId="urn:microsoft.com/office/officeart/2005/8/layout/hProcess7#1"/>
    <dgm:cxn modelId="{8449FB46-D0E3-465B-8ACA-9513EDE27919}" type="presParOf" srcId="{64B4F7DA-CE61-484F-B91A-3AF8188F6DEE}" destId="{2ED803C3-453E-4209-A459-9114A2079025}" srcOrd="4" destOrd="0" presId="urn:microsoft.com/office/officeart/2005/8/layout/hProcess7#1"/>
    <dgm:cxn modelId="{C8620D86-7365-4E19-B71B-BD30C814E426}" type="presParOf" srcId="{2ED803C3-453E-4209-A459-9114A2079025}" destId="{30562FE8-CD96-4D9E-B4B3-F0BBF1101A04}" srcOrd="0" destOrd="0" presId="urn:microsoft.com/office/officeart/2005/8/layout/hProcess7#1"/>
    <dgm:cxn modelId="{7509A613-F65E-4170-8994-BD6738804766}" type="presParOf" srcId="{2ED803C3-453E-4209-A459-9114A2079025}" destId="{24F3D5B2-C6DA-46B0-8C60-6E1081C3BDF2}" srcOrd="1" destOrd="0" presId="urn:microsoft.com/office/officeart/2005/8/layout/hProcess7#1"/>
    <dgm:cxn modelId="{25F1DF8A-97CE-4AF5-9895-7114CB7557A6}" type="presParOf" srcId="{2ED803C3-453E-4209-A459-9114A2079025}" destId="{1884B58E-7925-45D6-BD20-FB2DE8449DFD}" srcOrd="2" destOrd="0" presId="urn:microsoft.com/office/officeart/2005/8/layout/hProcess7#1"/>
    <dgm:cxn modelId="{36F7D947-8220-4BCB-AD8C-3C367ED51DBA}" type="presParOf" srcId="{64B4F7DA-CE61-484F-B91A-3AF8188F6DEE}" destId="{3B576CBB-47C3-4D2D-84B6-5A5146672FF1}" srcOrd="5" destOrd="0" presId="urn:microsoft.com/office/officeart/2005/8/layout/hProcess7#1"/>
    <dgm:cxn modelId="{9B428097-E3B7-4F39-91D9-8959C00DF4E5}" type="presParOf" srcId="{64B4F7DA-CE61-484F-B91A-3AF8188F6DEE}" destId="{CCBBCED6-B92A-49CD-B116-799C2DA704E9}" srcOrd="6" destOrd="0" presId="urn:microsoft.com/office/officeart/2005/8/layout/hProcess7#1"/>
    <dgm:cxn modelId="{EC0065CF-C378-4FA8-9732-BA4A032801CE}" type="presParOf" srcId="{CCBBCED6-B92A-49CD-B116-799C2DA704E9}" destId="{866FC337-6EEE-413D-B027-DF58645C9FF2}" srcOrd="0" destOrd="0" presId="urn:microsoft.com/office/officeart/2005/8/layout/hProcess7#1"/>
    <dgm:cxn modelId="{2F38EC84-DBEF-4E03-977D-E1802A2F8174}" type="presParOf" srcId="{CCBBCED6-B92A-49CD-B116-799C2DA704E9}" destId="{5C1485F9-6E1D-4603-B199-BB8E73A0886D}" srcOrd="1" destOrd="0" presId="urn:microsoft.com/office/officeart/2005/8/layout/hProcess7#1"/>
    <dgm:cxn modelId="{9E8E24BF-C0F8-4DC7-AD0A-8FA9DB73FE26}" type="presParOf" srcId="{CCBBCED6-B92A-49CD-B116-799C2DA704E9}" destId="{4A043C8D-254E-421F-A621-17EF67CA37FA}" srcOrd="2" destOrd="0" presId="urn:microsoft.com/office/officeart/2005/8/layout/hProcess7#1"/>
    <dgm:cxn modelId="{FE31E0A2-4C53-45DF-96A5-B1F0A97E8FD5}" type="presParOf" srcId="{64B4F7DA-CE61-484F-B91A-3AF8188F6DEE}" destId="{1E0B43BD-8CD0-4C9A-8BE1-F9D712BFF142}" srcOrd="7" destOrd="0" presId="urn:microsoft.com/office/officeart/2005/8/layout/hProcess7#1"/>
    <dgm:cxn modelId="{16535439-A77E-4C82-89B5-6C2DBF11EA1A}" type="presParOf" srcId="{64B4F7DA-CE61-484F-B91A-3AF8188F6DEE}" destId="{88728424-A0F0-4227-A450-B7BA543D906B}" srcOrd="8" destOrd="0" presId="urn:microsoft.com/office/officeart/2005/8/layout/hProcess7#1"/>
    <dgm:cxn modelId="{0122BF8F-115E-4F6D-A692-037D9CDE9D5B}" type="presParOf" srcId="{88728424-A0F0-4227-A450-B7BA543D906B}" destId="{66724B44-AF45-4ABE-9A4B-0E19AA1D7D79}" srcOrd="0" destOrd="0" presId="urn:microsoft.com/office/officeart/2005/8/layout/hProcess7#1"/>
    <dgm:cxn modelId="{A7E66424-FC88-4ADF-8736-ADD3F6F44222}" type="presParOf" srcId="{88728424-A0F0-4227-A450-B7BA543D906B}" destId="{6D06BE57-0740-4543-9BD4-5115EB03C2C0}" srcOrd="1" destOrd="0" presId="urn:microsoft.com/office/officeart/2005/8/layout/hProcess7#1"/>
    <dgm:cxn modelId="{575AE6D2-1AB3-4F68-B7A5-B89DA4C1B989}" type="presParOf" srcId="{88728424-A0F0-4227-A450-B7BA543D906B}" destId="{851736F5-B371-4445-AB7A-0D291E1F3DC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3BE03FD-7375-4042-B029-6950B9482D15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654DE10-0C54-4926-A6D3-9520D5CA732C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motor gelişimde sınırlılıklar göstermektedir.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FC0A77C-515B-4811-B900-BBC3A39A72CC}" type="parTrans" cxnId="{57614137-8D9D-48D4-9B4A-E4884979A4F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4355B9-0DE6-4F36-9671-E50E014547CF}" type="sibTrans" cxnId="{57614137-8D9D-48D4-9B4A-E4884979A4F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680171B-A20C-4326-A79E-E8D537C126D5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Dayanıklılık, kuvvet, sürat, denge, hareketlilik, el becerileri ve el-göz koordinasyonu gibi motor özelliklerde normal gelişim gösteren akranlarına göre çok daha zayıftır.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556437E-4274-4B96-9A71-BE8281F0E003}" type="parTrans" cxnId="{2EDADBD7-92C9-4727-A9AA-FB1592A1A80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ED7FC4C-DA2B-4B26-943A-D664FF2F31C4}" type="sibTrans" cxnId="{2EDADBD7-92C9-4727-A9AA-FB1592A1A80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2714A31-356F-4F62-B8E8-74A4CE03D127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uygulanan programlar ile bu becerileri edinebilir ve sergileyebilirler.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2DF626E-791C-4D4A-BE95-32937FE27618}" type="parTrans" cxnId="{9840E865-1FB5-4CE1-8315-454648E7A6D2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9E5456C-A852-47B5-A524-B379861AF8FC}" type="sibTrans" cxnId="{9840E865-1FB5-4CE1-8315-454648E7A6D2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23756C-9883-433C-B0AA-70397C258C5E}" type="pres">
      <dgm:prSet presAssocID="{C3BE03FD-7375-4042-B029-6950B9482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9C4040F-CC79-4F95-B996-DB6185DD2614}" type="pres">
      <dgm:prSet presAssocID="{C3BE03FD-7375-4042-B029-6950B9482D15}" presName="Name1" presStyleCnt="0"/>
      <dgm:spPr/>
      <dgm:t>
        <a:bodyPr/>
        <a:lstStyle/>
        <a:p>
          <a:endParaRPr lang="tr-TR"/>
        </a:p>
      </dgm:t>
    </dgm:pt>
    <dgm:pt modelId="{1DB6694C-ED1A-46F2-8C70-03D7A1C8FF16}" type="pres">
      <dgm:prSet presAssocID="{C3BE03FD-7375-4042-B029-6950B9482D15}" presName="cycle" presStyleCnt="0"/>
      <dgm:spPr/>
      <dgm:t>
        <a:bodyPr/>
        <a:lstStyle/>
        <a:p>
          <a:endParaRPr lang="tr-TR"/>
        </a:p>
      </dgm:t>
    </dgm:pt>
    <dgm:pt modelId="{B4769473-B9A2-47CC-9DA0-6654AC15CCED}" type="pres">
      <dgm:prSet presAssocID="{C3BE03FD-7375-4042-B029-6950B9482D15}" presName="srcNode" presStyleLbl="node1" presStyleIdx="0" presStyleCnt="3"/>
      <dgm:spPr/>
      <dgm:t>
        <a:bodyPr/>
        <a:lstStyle/>
        <a:p>
          <a:endParaRPr lang="tr-TR"/>
        </a:p>
      </dgm:t>
    </dgm:pt>
    <dgm:pt modelId="{F553BEBC-06B0-472D-B0A0-13EB0C3B56E7}" type="pres">
      <dgm:prSet presAssocID="{C3BE03FD-7375-4042-B029-6950B9482D15}" presName="conn" presStyleLbl="parChTrans1D2" presStyleIdx="0" presStyleCnt="1"/>
      <dgm:spPr/>
      <dgm:t>
        <a:bodyPr/>
        <a:lstStyle/>
        <a:p>
          <a:endParaRPr lang="tr-TR"/>
        </a:p>
      </dgm:t>
    </dgm:pt>
    <dgm:pt modelId="{D5F03261-A7CA-4600-AFBF-A3CC2D9119A8}" type="pres">
      <dgm:prSet presAssocID="{C3BE03FD-7375-4042-B029-6950B9482D15}" presName="extraNode" presStyleLbl="node1" presStyleIdx="0" presStyleCnt="3"/>
      <dgm:spPr/>
      <dgm:t>
        <a:bodyPr/>
        <a:lstStyle/>
        <a:p>
          <a:endParaRPr lang="tr-TR"/>
        </a:p>
      </dgm:t>
    </dgm:pt>
    <dgm:pt modelId="{14E15723-7060-4336-A6DA-8016301F492C}" type="pres">
      <dgm:prSet presAssocID="{C3BE03FD-7375-4042-B029-6950B9482D15}" presName="dstNode" presStyleLbl="node1" presStyleIdx="0" presStyleCnt="3"/>
      <dgm:spPr/>
      <dgm:t>
        <a:bodyPr/>
        <a:lstStyle/>
        <a:p>
          <a:endParaRPr lang="tr-TR"/>
        </a:p>
      </dgm:t>
    </dgm:pt>
    <dgm:pt modelId="{843D7635-7AB2-41AC-9091-CA5EB5E12643}" type="pres">
      <dgm:prSet presAssocID="{7654DE10-0C54-4926-A6D3-9520D5CA732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726A29-6A7F-4946-A4E9-76297478202C}" type="pres">
      <dgm:prSet presAssocID="{7654DE10-0C54-4926-A6D3-9520D5CA732C}" presName="accent_1" presStyleCnt="0"/>
      <dgm:spPr/>
      <dgm:t>
        <a:bodyPr/>
        <a:lstStyle/>
        <a:p>
          <a:endParaRPr lang="tr-TR"/>
        </a:p>
      </dgm:t>
    </dgm:pt>
    <dgm:pt modelId="{300F3298-449A-448D-8467-FEF02E3719C3}" type="pres">
      <dgm:prSet presAssocID="{7654DE10-0C54-4926-A6D3-9520D5CA732C}" presName="accentRepeatNode" presStyleLbl="solidFgAcc1" presStyleIdx="0" presStyleCnt="3" custLinFactNeighborX="-8628" custLinFactNeighborY="-1089"/>
      <dgm:spPr>
        <a:prstGeom prst="smileyFac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>
          <a:solidFill>
            <a:schemeClr val="accent5"/>
          </a:solidFill>
        </a:ln>
      </dgm:spPr>
      <dgm:t>
        <a:bodyPr/>
        <a:lstStyle/>
        <a:p>
          <a:endParaRPr lang="tr-TR"/>
        </a:p>
      </dgm:t>
    </dgm:pt>
    <dgm:pt modelId="{FFEF16BA-1B7F-4F7A-B280-B80EB468A749}" type="pres">
      <dgm:prSet presAssocID="{E680171B-A20C-4326-A79E-E8D537C126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FEFFFD-B59A-4F9E-810B-2DED4E28FF8D}" type="pres">
      <dgm:prSet presAssocID="{E680171B-A20C-4326-A79E-E8D537C126D5}" presName="accent_2" presStyleCnt="0"/>
      <dgm:spPr/>
    </dgm:pt>
    <dgm:pt modelId="{FD241AF6-F3E0-4814-8787-F52B4D078E9D}" type="pres">
      <dgm:prSet presAssocID="{E680171B-A20C-4326-A79E-E8D537C126D5}" presName="accentRepeatNode" presStyleLbl="solidFgAcc1" presStyleIdx="1" presStyleCnt="3"/>
      <dgm:spPr>
        <a:prstGeom prst="smileyFac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>
          <a:solidFill>
            <a:schemeClr val="accent5"/>
          </a:solidFill>
        </a:ln>
      </dgm:spPr>
      <dgm:t>
        <a:bodyPr/>
        <a:lstStyle/>
        <a:p>
          <a:endParaRPr lang="tr-TR"/>
        </a:p>
      </dgm:t>
    </dgm:pt>
    <dgm:pt modelId="{D48FD464-EDC0-4F11-8863-4611F90C0D0E}" type="pres">
      <dgm:prSet presAssocID="{D2714A31-356F-4F62-B8E8-74A4CE03D12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B65444-4A54-4AF7-ACD6-BEE75AC8E6D5}" type="pres">
      <dgm:prSet presAssocID="{D2714A31-356F-4F62-B8E8-74A4CE03D127}" presName="accent_3" presStyleCnt="0"/>
      <dgm:spPr/>
    </dgm:pt>
    <dgm:pt modelId="{D0315AB4-A94F-4AE3-98B4-A909E4B6A6E9}" type="pres">
      <dgm:prSet presAssocID="{D2714A31-356F-4F62-B8E8-74A4CE03D127}" presName="accentRepeatNode" presStyleLbl="solidFgAcc1" presStyleIdx="2" presStyleCnt="3"/>
      <dgm:spPr>
        <a:prstGeom prst="smileyFac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>
          <a:solidFill>
            <a:schemeClr val="accent5"/>
          </a:solidFill>
        </a:ln>
      </dgm:spPr>
      <dgm:t>
        <a:bodyPr/>
        <a:lstStyle/>
        <a:p>
          <a:endParaRPr lang="tr-TR"/>
        </a:p>
      </dgm:t>
    </dgm:pt>
  </dgm:ptLst>
  <dgm:cxnLst>
    <dgm:cxn modelId="{8F430D59-4CDF-432B-8FF4-7DEC3F665934}" type="presOf" srcId="{D2714A31-356F-4F62-B8E8-74A4CE03D127}" destId="{D48FD464-EDC0-4F11-8863-4611F90C0D0E}" srcOrd="0" destOrd="0" presId="urn:microsoft.com/office/officeart/2008/layout/VerticalCurvedList"/>
    <dgm:cxn modelId="{57614137-8D9D-48D4-9B4A-E4884979A4FF}" srcId="{C3BE03FD-7375-4042-B029-6950B9482D15}" destId="{7654DE10-0C54-4926-A6D3-9520D5CA732C}" srcOrd="0" destOrd="0" parTransId="{1FC0A77C-515B-4811-B900-BBC3A39A72CC}" sibTransId="{974355B9-0DE6-4F36-9671-E50E014547CF}"/>
    <dgm:cxn modelId="{37F25529-578B-40C8-8402-BC7E6DCC62AA}" type="presOf" srcId="{E680171B-A20C-4326-A79E-E8D537C126D5}" destId="{FFEF16BA-1B7F-4F7A-B280-B80EB468A749}" srcOrd="0" destOrd="0" presId="urn:microsoft.com/office/officeart/2008/layout/VerticalCurvedList"/>
    <dgm:cxn modelId="{2EDADBD7-92C9-4727-A9AA-FB1592A1A805}" srcId="{C3BE03FD-7375-4042-B029-6950B9482D15}" destId="{E680171B-A20C-4326-A79E-E8D537C126D5}" srcOrd="1" destOrd="0" parTransId="{F556437E-4274-4B96-9A71-BE8281F0E003}" sibTransId="{1ED7FC4C-DA2B-4B26-943A-D664FF2F31C4}"/>
    <dgm:cxn modelId="{887E9E21-CB86-439D-BF41-793CBBEFB933}" type="presOf" srcId="{974355B9-0DE6-4F36-9671-E50E014547CF}" destId="{F553BEBC-06B0-472D-B0A0-13EB0C3B56E7}" srcOrd="0" destOrd="0" presId="urn:microsoft.com/office/officeart/2008/layout/VerticalCurvedList"/>
    <dgm:cxn modelId="{9840E865-1FB5-4CE1-8315-454648E7A6D2}" srcId="{C3BE03FD-7375-4042-B029-6950B9482D15}" destId="{D2714A31-356F-4F62-B8E8-74A4CE03D127}" srcOrd="2" destOrd="0" parTransId="{62DF626E-791C-4D4A-BE95-32937FE27618}" sibTransId="{29E5456C-A852-47B5-A524-B379861AF8FC}"/>
    <dgm:cxn modelId="{BC027EA9-FFAB-4DAA-ACAA-52AF3673FCB9}" type="presOf" srcId="{7654DE10-0C54-4926-A6D3-9520D5CA732C}" destId="{843D7635-7AB2-41AC-9091-CA5EB5E12643}" srcOrd="0" destOrd="0" presId="urn:microsoft.com/office/officeart/2008/layout/VerticalCurvedList"/>
    <dgm:cxn modelId="{9D72BFB8-880B-4977-AA64-9296C500DD85}" type="presOf" srcId="{C3BE03FD-7375-4042-B029-6950B9482D15}" destId="{6423756C-9883-433C-B0AA-70397C258C5E}" srcOrd="0" destOrd="0" presId="urn:microsoft.com/office/officeart/2008/layout/VerticalCurvedList"/>
    <dgm:cxn modelId="{9BC9CA44-179E-439E-B96C-8B5CC11246B7}" type="presParOf" srcId="{6423756C-9883-433C-B0AA-70397C258C5E}" destId="{D9C4040F-CC79-4F95-B996-DB6185DD2614}" srcOrd="0" destOrd="0" presId="urn:microsoft.com/office/officeart/2008/layout/VerticalCurvedList"/>
    <dgm:cxn modelId="{EFB68E2E-021B-4CD7-87FE-D0243C59B234}" type="presParOf" srcId="{D9C4040F-CC79-4F95-B996-DB6185DD2614}" destId="{1DB6694C-ED1A-46F2-8C70-03D7A1C8FF16}" srcOrd="0" destOrd="0" presId="urn:microsoft.com/office/officeart/2008/layout/VerticalCurvedList"/>
    <dgm:cxn modelId="{49261172-349E-4201-8B19-E48E7E925298}" type="presParOf" srcId="{1DB6694C-ED1A-46F2-8C70-03D7A1C8FF16}" destId="{B4769473-B9A2-47CC-9DA0-6654AC15CCED}" srcOrd="0" destOrd="0" presId="urn:microsoft.com/office/officeart/2008/layout/VerticalCurvedList"/>
    <dgm:cxn modelId="{D21AEDB2-B469-4DF5-B7C2-7AF449071486}" type="presParOf" srcId="{1DB6694C-ED1A-46F2-8C70-03D7A1C8FF16}" destId="{F553BEBC-06B0-472D-B0A0-13EB0C3B56E7}" srcOrd="1" destOrd="0" presId="urn:microsoft.com/office/officeart/2008/layout/VerticalCurvedList"/>
    <dgm:cxn modelId="{CB2AC3B3-1947-4D28-8BCE-91D08D1A1D69}" type="presParOf" srcId="{1DB6694C-ED1A-46F2-8C70-03D7A1C8FF16}" destId="{D5F03261-A7CA-4600-AFBF-A3CC2D9119A8}" srcOrd="2" destOrd="0" presId="urn:microsoft.com/office/officeart/2008/layout/VerticalCurvedList"/>
    <dgm:cxn modelId="{2C25CA5D-FC6E-41B4-A8E3-B087CE01EB4E}" type="presParOf" srcId="{1DB6694C-ED1A-46F2-8C70-03D7A1C8FF16}" destId="{14E15723-7060-4336-A6DA-8016301F492C}" srcOrd="3" destOrd="0" presId="urn:microsoft.com/office/officeart/2008/layout/VerticalCurvedList"/>
    <dgm:cxn modelId="{8E7712A9-442B-464E-85AD-E4DF205CEE2A}" type="presParOf" srcId="{D9C4040F-CC79-4F95-B996-DB6185DD2614}" destId="{843D7635-7AB2-41AC-9091-CA5EB5E12643}" srcOrd="1" destOrd="0" presId="urn:microsoft.com/office/officeart/2008/layout/VerticalCurvedList"/>
    <dgm:cxn modelId="{D7277272-5D8A-4C9B-A9F6-8ACD8B9B96C8}" type="presParOf" srcId="{D9C4040F-CC79-4F95-B996-DB6185DD2614}" destId="{05726A29-6A7F-4946-A4E9-76297478202C}" srcOrd="2" destOrd="0" presId="urn:microsoft.com/office/officeart/2008/layout/VerticalCurvedList"/>
    <dgm:cxn modelId="{95C3EED6-29B4-42A5-A4EC-42E779A507DF}" type="presParOf" srcId="{05726A29-6A7F-4946-A4E9-76297478202C}" destId="{300F3298-449A-448D-8467-FEF02E3719C3}" srcOrd="0" destOrd="0" presId="urn:microsoft.com/office/officeart/2008/layout/VerticalCurvedList"/>
    <dgm:cxn modelId="{3EA85A13-2A9C-4B9C-9FE7-BFBA4F80BDFA}" type="presParOf" srcId="{D9C4040F-CC79-4F95-B996-DB6185DD2614}" destId="{FFEF16BA-1B7F-4F7A-B280-B80EB468A749}" srcOrd="3" destOrd="0" presId="urn:microsoft.com/office/officeart/2008/layout/VerticalCurvedList"/>
    <dgm:cxn modelId="{0DAE4404-C07D-42CB-92B8-B4BEF2A9A9F2}" type="presParOf" srcId="{D9C4040F-CC79-4F95-B996-DB6185DD2614}" destId="{3EFEFFFD-B59A-4F9E-810B-2DED4E28FF8D}" srcOrd="4" destOrd="0" presId="urn:microsoft.com/office/officeart/2008/layout/VerticalCurvedList"/>
    <dgm:cxn modelId="{3150AC9B-AED2-40D5-8642-9640682B9B3B}" type="presParOf" srcId="{3EFEFFFD-B59A-4F9E-810B-2DED4E28FF8D}" destId="{FD241AF6-F3E0-4814-8787-F52B4D078E9D}" srcOrd="0" destOrd="0" presId="urn:microsoft.com/office/officeart/2008/layout/VerticalCurvedList"/>
    <dgm:cxn modelId="{85EA9F86-F2EC-4391-8877-7A230033AC93}" type="presParOf" srcId="{D9C4040F-CC79-4F95-B996-DB6185DD2614}" destId="{D48FD464-EDC0-4F11-8863-4611F90C0D0E}" srcOrd="5" destOrd="0" presId="urn:microsoft.com/office/officeart/2008/layout/VerticalCurvedList"/>
    <dgm:cxn modelId="{E084B71D-5531-464F-8762-0D04C80B6B1E}" type="presParOf" srcId="{D9C4040F-CC79-4F95-B996-DB6185DD2614}" destId="{36B65444-4A54-4AF7-ACD6-BEE75AC8E6D5}" srcOrd="6" destOrd="0" presId="urn:microsoft.com/office/officeart/2008/layout/VerticalCurvedList"/>
    <dgm:cxn modelId="{B72C888C-C81A-44BE-881C-54BCD2EB2D87}" type="presParOf" srcId="{36B65444-4A54-4AF7-ACD6-BEE75AC8E6D5}" destId="{D0315AB4-A94F-4AE3-98B4-A909E4B6A6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51F491C-BBA5-424B-A604-8B9BA8AE0B67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C99921C0-934F-468F-981B-E4731BB1E713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 değişikliği çevresel değişikliklere bağlıdır.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FCC2405-B725-49DF-AF8E-E39CFE7E1694}" type="parTrans" cxnId="{6D1B98C4-7C32-4344-8B6A-34480D9F2170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961C66-B48F-496F-B0C9-ADCFCDDA740A}" type="sibTrans" cxnId="{6D1B98C4-7C32-4344-8B6A-34480D9F2170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E911198-9C4B-4E9F-9B1A-481DED034F97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Olumsuz davranışlar da öğrenme sonucu ortaya çıkar.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4515DF-0341-4426-9216-C8EDA24658D0}" type="parTrans" cxnId="{EF9F1022-C289-4AE0-8E0E-570930D184F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69958F7-555C-4F60-9BF8-A59C5A4117F9}" type="sibTrans" cxnId="{EF9F1022-C289-4AE0-8E0E-570930D184F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5125A60-F2F7-42A7-B21C-D6CD8CD0A79C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davranışı izleyen ve davranışın ilerde gerçekleşme olasılığını artıran durum, pekiştirme olarak adlandırılır.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65AC91D-CFC2-4595-A76E-8F48B211DD92}" type="parTrans" cxnId="{BD4E6841-4640-4B6D-A786-EAAE6D5EF8C0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57021AD-B763-4436-BEC2-35D3632A46E9}" type="sibTrans" cxnId="{BD4E6841-4640-4B6D-A786-EAAE6D5EF8C0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9B09D70-8C31-46C0-9609-36C92BB450EC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Gözlenebilir davranışlar önemlidir.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D00CFDC-5D22-4F6A-8FB2-451D365710F2}" type="parTrans" cxnId="{A75F1375-8CE7-4CE6-98AA-D892941ABE72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A5C45FA-6BD1-4C7A-B2AD-A52D32EDF0A0}" type="sibTrans" cxnId="{A75F1375-8CE7-4CE6-98AA-D892941ABE72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C14B07-0029-4CC0-849B-5BEE8DAF7950}" type="pres">
      <dgm:prSet presAssocID="{A51F491C-BBA5-424B-A604-8B9BA8AE0B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D76ADE-25E6-455E-A1E6-3682D1052D24}" type="pres">
      <dgm:prSet presAssocID="{C99921C0-934F-468F-981B-E4731BB1E713}" presName="parentLin" presStyleCnt="0"/>
      <dgm:spPr/>
    </dgm:pt>
    <dgm:pt modelId="{3C59D05B-B977-4528-9094-F63A655A486E}" type="pres">
      <dgm:prSet presAssocID="{C99921C0-934F-468F-981B-E4731BB1E713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2ED0A7A-BFFE-4251-9219-9D53366C23DF}" type="pres">
      <dgm:prSet presAssocID="{C99921C0-934F-468F-981B-E4731BB1E713}" presName="parentText" presStyleLbl="node1" presStyleIdx="0" presStyleCnt="4" custScaleX="123166" custScaleY="16575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F5C4EC-5BA8-456E-8524-869467407A27}" type="pres">
      <dgm:prSet presAssocID="{C99921C0-934F-468F-981B-E4731BB1E713}" presName="negativeSpace" presStyleCnt="0"/>
      <dgm:spPr/>
    </dgm:pt>
    <dgm:pt modelId="{D7B3CB1E-9ACD-4BB6-81B2-CD686C3BBEC8}" type="pres">
      <dgm:prSet presAssocID="{C99921C0-934F-468F-981B-E4731BB1E713}" presName="childText" presStyleLbl="conFgAcc1" presStyleIdx="0" presStyleCnt="4">
        <dgm:presLayoutVars>
          <dgm:bulletEnabled val="1"/>
        </dgm:presLayoutVars>
      </dgm:prSet>
      <dgm:spPr/>
    </dgm:pt>
    <dgm:pt modelId="{72077800-346C-429C-A571-8221BF42EC60}" type="pres">
      <dgm:prSet presAssocID="{64961C66-B48F-496F-B0C9-ADCFCDDA740A}" presName="spaceBetweenRectangles" presStyleCnt="0"/>
      <dgm:spPr/>
    </dgm:pt>
    <dgm:pt modelId="{1E85572C-D020-4C20-8FE1-E807C7412322}" type="pres">
      <dgm:prSet presAssocID="{29B09D70-8C31-46C0-9609-36C92BB450EC}" presName="parentLin" presStyleCnt="0"/>
      <dgm:spPr/>
    </dgm:pt>
    <dgm:pt modelId="{486A37C7-DA8A-4DF6-BF18-4FD99DEFA5BF}" type="pres">
      <dgm:prSet presAssocID="{29B09D70-8C31-46C0-9609-36C92BB450EC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43F573A6-F814-42D7-992E-90E67CEB5381}" type="pres">
      <dgm:prSet presAssocID="{29B09D70-8C31-46C0-9609-36C92BB450EC}" presName="parentText" presStyleLbl="node1" presStyleIdx="1" presStyleCnt="4" custScaleX="124781" custScaleY="15550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A2D0A3-CA54-4087-BCCE-516F5DE64F4B}" type="pres">
      <dgm:prSet presAssocID="{29B09D70-8C31-46C0-9609-36C92BB450EC}" presName="negativeSpace" presStyleCnt="0"/>
      <dgm:spPr/>
    </dgm:pt>
    <dgm:pt modelId="{DCF1F9AD-6B36-4ADD-94CD-1E0A87EB4281}" type="pres">
      <dgm:prSet presAssocID="{29B09D70-8C31-46C0-9609-36C92BB450EC}" presName="childText" presStyleLbl="conFgAcc1" presStyleIdx="1" presStyleCnt="4">
        <dgm:presLayoutVars>
          <dgm:bulletEnabled val="1"/>
        </dgm:presLayoutVars>
      </dgm:prSet>
      <dgm:spPr/>
    </dgm:pt>
    <dgm:pt modelId="{C69E8073-C95E-400B-8099-ED2D562BCCE3}" type="pres">
      <dgm:prSet presAssocID="{6A5C45FA-6BD1-4C7A-B2AD-A52D32EDF0A0}" presName="spaceBetweenRectangles" presStyleCnt="0"/>
      <dgm:spPr/>
    </dgm:pt>
    <dgm:pt modelId="{C47B08CE-8A24-4F26-982C-6B64AE51050F}" type="pres">
      <dgm:prSet presAssocID="{4E911198-9C4B-4E9F-9B1A-481DED034F97}" presName="parentLin" presStyleCnt="0"/>
      <dgm:spPr/>
    </dgm:pt>
    <dgm:pt modelId="{55D0C855-EA08-4A2B-B52C-05D2CC8B9DAC}" type="pres">
      <dgm:prSet presAssocID="{4E911198-9C4B-4E9F-9B1A-481DED034F97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F9663D2B-94B8-47D0-B907-EBB5828ADCE2}" type="pres">
      <dgm:prSet presAssocID="{4E911198-9C4B-4E9F-9B1A-481DED034F97}" presName="parentText" presStyleLbl="node1" presStyleIdx="2" presStyleCnt="4" custScaleX="124781" custScaleY="1350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8FC9D8-3705-4880-8432-7CCDD14D67A6}" type="pres">
      <dgm:prSet presAssocID="{4E911198-9C4B-4E9F-9B1A-481DED034F97}" presName="negativeSpace" presStyleCnt="0"/>
      <dgm:spPr/>
    </dgm:pt>
    <dgm:pt modelId="{B0814F00-9C0C-4B85-AC4B-67EA254D6B2D}" type="pres">
      <dgm:prSet presAssocID="{4E911198-9C4B-4E9F-9B1A-481DED034F97}" presName="childText" presStyleLbl="conFgAcc1" presStyleIdx="2" presStyleCnt="4">
        <dgm:presLayoutVars>
          <dgm:bulletEnabled val="1"/>
        </dgm:presLayoutVars>
      </dgm:prSet>
      <dgm:spPr/>
    </dgm:pt>
    <dgm:pt modelId="{227FC010-D5AB-49D0-99B0-AFDF570727FA}" type="pres">
      <dgm:prSet presAssocID="{269958F7-555C-4F60-9BF8-A59C5A4117F9}" presName="spaceBetweenRectangles" presStyleCnt="0"/>
      <dgm:spPr/>
    </dgm:pt>
    <dgm:pt modelId="{30530E15-699C-485D-AB21-837F7EF4C1C3}" type="pres">
      <dgm:prSet presAssocID="{15125A60-F2F7-42A7-B21C-D6CD8CD0A79C}" presName="parentLin" presStyleCnt="0"/>
      <dgm:spPr/>
    </dgm:pt>
    <dgm:pt modelId="{58B1CC1A-41D2-457B-8AA2-DA53C11AF327}" type="pres">
      <dgm:prSet presAssocID="{15125A60-F2F7-42A7-B21C-D6CD8CD0A79C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093367BF-4CE4-4520-827C-78DFC23C7451}" type="pres">
      <dgm:prSet presAssocID="{15125A60-F2F7-42A7-B21C-D6CD8CD0A79C}" presName="parentText" presStyleLbl="node1" presStyleIdx="3" presStyleCnt="4" custScaleX="126239" custScaleY="1499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DF7BF0-2AFB-498D-9C2F-B92865DEE32C}" type="pres">
      <dgm:prSet presAssocID="{15125A60-F2F7-42A7-B21C-D6CD8CD0A79C}" presName="negativeSpace" presStyleCnt="0"/>
      <dgm:spPr/>
    </dgm:pt>
    <dgm:pt modelId="{062A6311-AF88-42E1-87E8-5B8BA2A74224}" type="pres">
      <dgm:prSet presAssocID="{15125A60-F2F7-42A7-B21C-D6CD8CD0A7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0F0784-701A-4442-AEEB-E859B9A26236}" type="presOf" srcId="{15125A60-F2F7-42A7-B21C-D6CD8CD0A79C}" destId="{093367BF-4CE4-4520-827C-78DFC23C7451}" srcOrd="1" destOrd="0" presId="urn:microsoft.com/office/officeart/2005/8/layout/list1"/>
    <dgm:cxn modelId="{F16F5F02-6C2A-4C03-AA25-91FC01B56CF9}" type="presOf" srcId="{15125A60-F2F7-42A7-B21C-D6CD8CD0A79C}" destId="{58B1CC1A-41D2-457B-8AA2-DA53C11AF327}" srcOrd="0" destOrd="0" presId="urn:microsoft.com/office/officeart/2005/8/layout/list1"/>
    <dgm:cxn modelId="{E9C68639-44CB-4EB2-87D1-0528A6714A41}" type="presOf" srcId="{C99921C0-934F-468F-981B-E4731BB1E713}" destId="{12ED0A7A-BFFE-4251-9219-9D53366C23DF}" srcOrd="1" destOrd="0" presId="urn:microsoft.com/office/officeart/2005/8/layout/list1"/>
    <dgm:cxn modelId="{8DA385EE-58C5-46B1-B4F0-029D52F75F53}" type="presOf" srcId="{A51F491C-BBA5-424B-A604-8B9BA8AE0B67}" destId="{FAC14B07-0029-4CC0-849B-5BEE8DAF7950}" srcOrd="0" destOrd="0" presId="urn:microsoft.com/office/officeart/2005/8/layout/list1"/>
    <dgm:cxn modelId="{D725F286-23D7-44EE-B564-34FDC3904D4C}" type="presOf" srcId="{4E911198-9C4B-4E9F-9B1A-481DED034F97}" destId="{F9663D2B-94B8-47D0-B907-EBB5828ADCE2}" srcOrd="1" destOrd="0" presId="urn:microsoft.com/office/officeart/2005/8/layout/list1"/>
    <dgm:cxn modelId="{EF9F1022-C289-4AE0-8E0E-570930D184FC}" srcId="{A51F491C-BBA5-424B-A604-8B9BA8AE0B67}" destId="{4E911198-9C4B-4E9F-9B1A-481DED034F97}" srcOrd="2" destOrd="0" parTransId="{3C4515DF-0341-4426-9216-C8EDA24658D0}" sibTransId="{269958F7-555C-4F60-9BF8-A59C5A4117F9}"/>
    <dgm:cxn modelId="{37FCF4C6-F441-410B-866C-E726B97FC534}" type="presOf" srcId="{29B09D70-8C31-46C0-9609-36C92BB450EC}" destId="{43F573A6-F814-42D7-992E-90E67CEB5381}" srcOrd="1" destOrd="0" presId="urn:microsoft.com/office/officeart/2005/8/layout/list1"/>
    <dgm:cxn modelId="{661DA7C3-5E12-4284-9613-A0C167E40280}" type="presOf" srcId="{29B09D70-8C31-46C0-9609-36C92BB450EC}" destId="{486A37C7-DA8A-4DF6-BF18-4FD99DEFA5BF}" srcOrd="0" destOrd="0" presId="urn:microsoft.com/office/officeart/2005/8/layout/list1"/>
    <dgm:cxn modelId="{A75F1375-8CE7-4CE6-98AA-D892941ABE72}" srcId="{A51F491C-BBA5-424B-A604-8B9BA8AE0B67}" destId="{29B09D70-8C31-46C0-9609-36C92BB450EC}" srcOrd="1" destOrd="0" parTransId="{4D00CFDC-5D22-4F6A-8FB2-451D365710F2}" sibTransId="{6A5C45FA-6BD1-4C7A-B2AD-A52D32EDF0A0}"/>
    <dgm:cxn modelId="{D30FA431-698D-49C2-B42A-20490C78324D}" type="presOf" srcId="{C99921C0-934F-468F-981B-E4731BB1E713}" destId="{3C59D05B-B977-4528-9094-F63A655A486E}" srcOrd="0" destOrd="0" presId="urn:microsoft.com/office/officeart/2005/8/layout/list1"/>
    <dgm:cxn modelId="{BDEA8811-57A5-4FF8-98F8-AF2FA351DB70}" type="presOf" srcId="{4E911198-9C4B-4E9F-9B1A-481DED034F97}" destId="{55D0C855-EA08-4A2B-B52C-05D2CC8B9DAC}" srcOrd="0" destOrd="0" presId="urn:microsoft.com/office/officeart/2005/8/layout/list1"/>
    <dgm:cxn modelId="{6D1B98C4-7C32-4344-8B6A-34480D9F2170}" srcId="{A51F491C-BBA5-424B-A604-8B9BA8AE0B67}" destId="{C99921C0-934F-468F-981B-E4731BB1E713}" srcOrd="0" destOrd="0" parTransId="{8FCC2405-B725-49DF-AF8E-E39CFE7E1694}" sibTransId="{64961C66-B48F-496F-B0C9-ADCFCDDA740A}"/>
    <dgm:cxn modelId="{BD4E6841-4640-4B6D-A786-EAAE6D5EF8C0}" srcId="{A51F491C-BBA5-424B-A604-8B9BA8AE0B67}" destId="{15125A60-F2F7-42A7-B21C-D6CD8CD0A79C}" srcOrd="3" destOrd="0" parTransId="{F65AC91D-CFC2-4595-A76E-8F48B211DD92}" sibTransId="{257021AD-B763-4436-BEC2-35D3632A46E9}"/>
    <dgm:cxn modelId="{9A344302-055F-4008-BF06-E18D10375162}" type="presParOf" srcId="{FAC14B07-0029-4CC0-849B-5BEE8DAF7950}" destId="{65D76ADE-25E6-455E-A1E6-3682D1052D24}" srcOrd="0" destOrd="0" presId="urn:microsoft.com/office/officeart/2005/8/layout/list1"/>
    <dgm:cxn modelId="{CABDDFAC-1482-431A-B2A8-56D1EBB14344}" type="presParOf" srcId="{65D76ADE-25E6-455E-A1E6-3682D1052D24}" destId="{3C59D05B-B977-4528-9094-F63A655A486E}" srcOrd="0" destOrd="0" presId="urn:microsoft.com/office/officeart/2005/8/layout/list1"/>
    <dgm:cxn modelId="{1CD309A0-B04B-48DE-AA8F-796F1AEC80F1}" type="presParOf" srcId="{65D76ADE-25E6-455E-A1E6-3682D1052D24}" destId="{12ED0A7A-BFFE-4251-9219-9D53366C23DF}" srcOrd="1" destOrd="0" presId="urn:microsoft.com/office/officeart/2005/8/layout/list1"/>
    <dgm:cxn modelId="{A6B5FE7B-0566-4808-9908-E828B97B9398}" type="presParOf" srcId="{FAC14B07-0029-4CC0-849B-5BEE8DAF7950}" destId="{C5F5C4EC-5BA8-456E-8524-869467407A27}" srcOrd="1" destOrd="0" presId="urn:microsoft.com/office/officeart/2005/8/layout/list1"/>
    <dgm:cxn modelId="{8AC348B4-DFD6-49DB-86EC-FB55365C998A}" type="presParOf" srcId="{FAC14B07-0029-4CC0-849B-5BEE8DAF7950}" destId="{D7B3CB1E-9ACD-4BB6-81B2-CD686C3BBEC8}" srcOrd="2" destOrd="0" presId="urn:microsoft.com/office/officeart/2005/8/layout/list1"/>
    <dgm:cxn modelId="{3C0A8939-B186-4802-8B53-47FD1811FB34}" type="presParOf" srcId="{FAC14B07-0029-4CC0-849B-5BEE8DAF7950}" destId="{72077800-346C-429C-A571-8221BF42EC60}" srcOrd="3" destOrd="0" presId="urn:microsoft.com/office/officeart/2005/8/layout/list1"/>
    <dgm:cxn modelId="{B5BB2F99-9DDE-4B0A-A7D9-E60F0F7DD22F}" type="presParOf" srcId="{FAC14B07-0029-4CC0-849B-5BEE8DAF7950}" destId="{1E85572C-D020-4C20-8FE1-E807C7412322}" srcOrd="4" destOrd="0" presId="urn:microsoft.com/office/officeart/2005/8/layout/list1"/>
    <dgm:cxn modelId="{65F8746F-0EC9-45E1-8D23-E65EB7F58CF4}" type="presParOf" srcId="{1E85572C-D020-4C20-8FE1-E807C7412322}" destId="{486A37C7-DA8A-4DF6-BF18-4FD99DEFA5BF}" srcOrd="0" destOrd="0" presId="urn:microsoft.com/office/officeart/2005/8/layout/list1"/>
    <dgm:cxn modelId="{FECE6CC3-0678-4D71-B698-B49CA00F049A}" type="presParOf" srcId="{1E85572C-D020-4C20-8FE1-E807C7412322}" destId="{43F573A6-F814-42D7-992E-90E67CEB5381}" srcOrd="1" destOrd="0" presId="urn:microsoft.com/office/officeart/2005/8/layout/list1"/>
    <dgm:cxn modelId="{162A4C79-FF30-405E-97D7-DBCD18EDE8E8}" type="presParOf" srcId="{FAC14B07-0029-4CC0-849B-5BEE8DAF7950}" destId="{71A2D0A3-CA54-4087-BCCE-516F5DE64F4B}" srcOrd="5" destOrd="0" presId="urn:microsoft.com/office/officeart/2005/8/layout/list1"/>
    <dgm:cxn modelId="{5CDC0CF4-1F30-4906-A1D1-83AFCC648D02}" type="presParOf" srcId="{FAC14B07-0029-4CC0-849B-5BEE8DAF7950}" destId="{DCF1F9AD-6B36-4ADD-94CD-1E0A87EB4281}" srcOrd="6" destOrd="0" presId="urn:microsoft.com/office/officeart/2005/8/layout/list1"/>
    <dgm:cxn modelId="{36A9831A-BE80-4769-A49D-433200C5AD46}" type="presParOf" srcId="{FAC14B07-0029-4CC0-849B-5BEE8DAF7950}" destId="{C69E8073-C95E-400B-8099-ED2D562BCCE3}" srcOrd="7" destOrd="0" presId="urn:microsoft.com/office/officeart/2005/8/layout/list1"/>
    <dgm:cxn modelId="{B951F8BF-1A5B-497C-9C2E-6925B7D9C14A}" type="presParOf" srcId="{FAC14B07-0029-4CC0-849B-5BEE8DAF7950}" destId="{C47B08CE-8A24-4F26-982C-6B64AE51050F}" srcOrd="8" destOrd="0" presId="urn:microsoft.com/office/officeart/2005/8/layout/list1"/>
    <dgm:cxn modelId="{49AF1406-0E65-4E8D-93FF-8EFECEA94D5D}" type="presParOf" srcId="{C47B08CE-8A24-4F26-982C-6B64AE51050F}" destId="{55D0C855-EA08-4A2B-B52C-05D2CC8B9DAC}" srcOrd="0" destOrd="0" presId="urn:microsoft.com/office/officeart/2005/8/layout/list1"/>
    <dgm:cxn modelId="{EAFCD539-A4E5-467A-B39C-79CFB13FA27E}" type="presParOf" srcId="{C47B08CE-8A24-4F26-982C-6B64AE51050F}" destId="{F9663D2B-94B8-47D0-B907-EBB5828ADCE2}" srcOrd="1" destOrd="0" presId="urn:microsoft.com/office/officeart/2005/8/layout/list1"/>
    <dgm:cxn modelId="{9BD91A74-F943-4C1C-B8AB-A089126F33C6}" type="presParOf" srcId="{FAC14B07-0029-4CC0-849B-5BEE8DAF7950}" destId="{5F8FC9D8-3705-4880-8432-7CCDD14D67A6}" srcOrd="9" destOrd="0" presId="urn:microsoft.com/office/officeart/2005/8/layout/list1"/>
    <dgm:cxn modelId="{E48C612D-8893-4440-A801-A92E69D776CA}" type="presParOf" srcId="{FAC14B07-0029-4CC0-849B-5BEE8DAF7950}" destId="{B0814F00-9C0C-4B85-AC4B-67EA254D6B2D}" srcOrd="10" destOrd="0" presId="urn:microsoft.com/office/officeart/2005/8/layout/list1"/>
    <dgm:cxn modelId="{858BEDB7-207B-4EBF-AB53-FA73E38F2CCD}" type="presParOf" srcId="{FAC14B07-0029-4CC0-849B-5BEE8DAF7950}" destId="{227FC010-D5AB-49D0-99B0-AFDF570727FA}" srcOrd="11" destOrd="0" presId="urn:microsoft.com/office/officeart/2005/8/layout/list1"/>
    <dgm:cxn modelId="{7880C189-E3AD-4783-9642-88243FEDCA75}" type="presParOf" srcId="{FAC14B07-0029-4CC0-849B-5BEE8DAF7950}" destId="{30530E15-699C-485D-AB21-837F7EF4C1C3}" srcOrd="12" destOrd="0" presId="urn:microsoft.com/office/officeart/2005/8/layout/list1"/>
    <dgm:cxn modelId="{536BCC16-0F1C-4DC4-895E-2B1D9B28EDA0}" type="presParOf" srcId="{30530E15-699C-485D-AB21-837F7EF4C1C3}" destId="{58B1CC1A-41D2-457B-8AA2-DA53C11AF327}" srcOrd="0" destOrd="0" presId="urn:microsoft.com/office/officeart/2005/8/layout/list1"/>
    <dgm:cxn modelId="{D2F2A2CD-2B16-480F-8603-6702528502D5}" type="presParOf" srcId="{30530E15-699C-485D-AB21-837F7EF4C1C3}" destId="{093367BF-4CE4-4520-827C-78DFC23C7451}" srcOrd="1" destOrd="0" presId="urn:microsoft.com/office/officeart/2005/8/layout/list1"/>
    <dgm:cxn modelId="{C6755B17-A5CE-48F4-9DF0-70612C238460}" type="presParOf" srcId="{FAC14B07-0029-4CC0-849B-5BEE8DAF7950}" destId="{8EDF7BF0-2AFB-498D-9C2F-B92865DEE32C}" srcOrd="13" destOrd="0" presId="urn:microsoft.com/office/officeart/2005/8/layout/list1"/>
    <dgm:cxn modelId="{949531AF-92E1-4131-B1B5-E7862B576905}" type="presParOf" srcId="{FAC14B07-0029-4CC0-849B-5BEE8DAF7950}" destId="{062A6311-AF88-42E1-87E8-5B8BA2A7422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6A27049-0C81-4E1A-BC9F-0B60DDD6DE21}" type="doc">
      <dgm:prSet loTypeId="urn:microsoft.com/office/officeart/2005/8/layout/vList3#1" loCatId="list" qsTypeId="urn:microsoft.com/office/officeart/2005/8/quickstyle/3d1" qsCatId="3D" csTypeId="urn:microsoft.com/office/officeart/2005/8/colors/accent3_2" csCatId="accent3" phldr="1"/>
      <dgm:spPr/>
    </dgm:pt>
    <dgm:pt modelId="{1E687071-A499-4894-A9ED-26627EB151B5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Öğretilecek yeni davranışın/becerinin açık bir şekilde tanımlanması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EFDB51E-40E7-4594-A08C-D31B7620BC49}" type="parTrans" cxnId="{B6177042-94E1-4DC4-8964-8C000C7535FE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C84EB8-855F-4E1B-BE81-C6519B6790D6}" type="sibTrans" cxnId="{B6177042-94E1-4DC4-8964-8C000C7535FE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E1468F-77D8-4389-B222-0C2377E43773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Uyaran kontrolünün sağlanması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431CA6A-6AA0-41EF-BA2F-6EB20508DA43}" type="parTrans" cxnId="{F5B4D3CF-0967-4D65-886A-14CBB114EC8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F5E407-F127-4195-A932-AA9C022F7425}" type="sibTrans" cxnId="{F5B4D3CF-0967-4D65-886A-14CBB114EC8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A3A1EE-5536-4013-B889-5126D89812B5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Öğretilen davranışın farklı ortamlara genellenmesi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83EFCC8-8F1F-4C4B-939B-D374CA48A4F2}" type="parTrans" cxnId="{8461C4E9-0BB5-4F8E-B396-65277B4E9143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2663CCF-FE4E-4C6B-A0A8-6BBA3A94C89D}" type="sibTrans" cxnId="{8461C4E9-0BB5-4F8E-B396-65277B4E9143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1D3C9F-C602-4922-B6C6-9CE5CB19B25A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 performansının sık sık ölçülmesi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EA5888E-381A-4EE5-83B6-047681174C30}" type="parTrans" cxnId="{1C6B2B26-4730-4B44-893A-5E22A91C44C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B8E7DAA-C948-4E48-83E0-4ACA1D516275}" type="sibTrans" cxnId="{1C6B2B26-4730-4B44-893A-5E22A91C44C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CB31058-52FB-4E3E-9735-A5D1CFFE1F46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Öğrencinin öğretime aktif katılımı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1CBA8AA-D180-471E-9DBE-97BC57A9F6E7}" type="parTrans" cxnId="{7E082F26-2D3D-4823-A43F-54588DE2026B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483230B-42CD-442D-A708-3C7F28BB58AB}" type="sibTrans" cxnId="{7E082F26-2D3D-4823-A43F-54588DE2026B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124F939-BD80-4EF6-AF4F-2AA648BB4DC5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 performansına hemen ve sistematik geribildirim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5EA8EC1-13E1-4630-B362-3B94E2EDC44D}" type="parTrans" cxnId="{0AD71E3A-9F2D-446C-ACFB-24EB55E2D8FF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27D6A8B-3C58-4ABF-BA91-7028CB638714}" type="sibTrans" cxnId="{0AD71E3A-9F2D-446C-ACFB-24EB55E2D8FF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6660478-4934-4D53-983E-45FF048236BF}" type="pres">
      <dgm:prSet presAssocID="{B6A27049-0C81-4E1A-BC9F-0B60DDD6DE21}" presName="linearFlow" presStyleCnt="0">
        <dgm:presLayoutVars>
          <dgm:dir/>
          <dgm:resizeHandles val="exact"/>
        </dgm:presLayoutVars>
      </dgm:prSet>
      <dgm:spPr/>
    </dgm:pt>
    <dgm:pt modelId="{DCC89DB8-23CF-478C-9BE5-F5B795291BF3}" type="pres">
      <dgm:prSet presAssocID="{1E687071-A499-4894-A9ED-26627EB151B5}" presName="composite" presStyleCnt="0"/>
      <dgm:spPr/>
    </dgm:pt>
    <dgm:pt modelId="{4593E30D-AC75-483C-BBAE-33F03C428A4D}" type="pres">
      <dgm:prSet presAssocID="{1E687071-A499-4894-A9ED-26627EB151B5}" presName="imgShp" presStyleLbl="fgImgPlace1" presStyleIdx="0" presStyleCnt="6"/>
      <dgm:spPr/>
    </dgm:pt>
    <dgm:pt modelId="{E417CB33-B511-4973-AAB8-B34952AEC31B}" type="pres">
      <dgm:prSet presAssocID="{1E687071-A499-4894-A9ED-26627EB151B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AF9E6E-C4CD-4153-A575-289DD1CE2554}" type="pres">
      <dgm:prSet presAssocID="{44C84EB8-855F-4E1B-BE81-C6519B6790D6}" presName="spacing" presStyleCnt="0"/>
      <dgm:spPr/>
    </dgm:pt>
    <dgm:pt modelId="{FB92F0C8-6A86-4FF2-B1BA-8228A4ED9FEE}" type="pres">
      <dgm:prSet presAssocID="{D51D3C9F-C602-4922-B6C6-9CE5CB19B25A}" presName="composite" presStyleCnt="0"/>
      <dgm:spPr/>
    </dgm:pt>
    <dgm:pt modelId="{4E3922FA-22AA-4104-A40F-625F2BC385D8}" type="pres">
      <dgm:prSet presAssocID="{D51D3C9F-C602-4922-B6C6-9CE5CB19B25A}" presName="imgShp" presStyleLbl="fgImgPlace1" presStyleIdx="1" presStyleCnt="6"/>
      <dgm:spPr/>
    </dgm:pt>
    <dgm:pt modelId="{CE5BF00C-C716-4E31-8A89-D97FE902983B}" type="pres">
      <dgm:prSet presAssocID="{D51D3C9F-C602-4922-B6C6-9CE5CB19B25A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A9BAA8-0DF7-42FD-AB62-DA45E431DF7D}" type="pres">
      <dgm:prSet presAssocID="{AB8E7DAA-C948-4E48-83E0-4ACA1D516275}" presName="spacing" presStyleCnt="0"/>
      <dgm:spPr/>
    </dgm:pt>
    <dgm:pt modelId="{99534042-4127-435F-B1E2-2CD33C680B79}" type="pres">
      <dgm:prSet presAssocID="{9CB31058-52FB-4E3E-9735-A5D1CFFE1F46}" presName="composite" presStyleCnt="0"/>
      <dgm:spPr/>
    </dgm:pt>
    <dgm:pt modelId="{BA5EE806-42DF-4227-B3BE-543C0B601063}" type="pres">
      <dgm:prSet presAssocID="{9CB31058-52FB-4E3E-9735-A5D1CFFE1F46}" presName="imgShp" presStyleLbl="fgImgPlace1" presStyleIdx="2" presStyleCnt="6"/>
      <dgm:spPr/>
    </dgm:pt>
    <dgm:pt modelId="{CD44EECA-FB47-4DB6-96B5-AA2A26B78B49}" type="pres">
      <dgm:prSet presAssocID="{9CB31058-52FB-4E3E-9735-A5D1CFFE1F4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3116EE-46FE-4826-8186-6D86820B634F}" type="pres">
      <dgm:prSet presAssocID="{7483230B-42CD-442D-A708-3C7F28BB58AB}" presName="spacing" presStyleCnt="0"/>
      <dgm:spPr/>
    </dgm:pt>
    <dgm:pt modelId="{967FCF75-7406-431B-A0D6-878DC6DB7DE1}" type="pres">
      <dgm:prSet presAssocID="{0124F939-BD80-4EF6-AF4F-2AA648BB4DC5}" presName="composite" presStyleCnt="0"/>
      <dgm:spPr/>
    </dgm:pt>
    <dgm:pt modelId="{51F849A8-8DBC-4EE8-BE22-1EEA213F97C6}" type="pres">
      <dgm:prSet presAssocID="{0124F939-BD80-4EF6-AF4F-2AA648BB4DC5}" presName="imgShp" presStyleLbl="fgImgPlace1" presStyleIdx="3" presStyleCnt="6"/>
      <dgm:spPr/>
    </dgm:pt>
    <dgm:pt modelId="{0E480CFA-AAE0-4123-9C0D-A5E8E4E5765E}" type="pres">
      <dgm:prSet presAssocID="{0124F939-BD80-4EF6-AF4F-2AA648BB4DC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8243FF-EB0C-4738-B4E8-7DA79765F89A}" type="pres">
      <dgm:prSet presAssocID="{627D6A8B-3C58-4ABF-BA91-7028CB638714}" presName="spacing" presStyleCnt="0"/>
      <dgm:spPr/>
    </dgm:pt>
    <dgm:pt modelId="{542F8C17-F990-47DB-9304-B962246650C5}" type="pres">
      <dgm:prSet presAssocID="{84E1468F-77D8-4389-B222-0C2377E43773}" presName="composite" presStyleCnt="0"/>
      <dgm:spPr/>
    </dgm:pt>
    <dgm:pt modelId="{3E7D75B3-E774-42D4-8329-DA65D92268D4}" type="pres">
      <dgm:prSet presAssocID="{84E1468F-77D8-4389-B222-0C2377E43773}" presName="imgShp" presStyleLbl="fgImgPlace1" presStyleIdx="4" presStyleCnt="6"/>
      <dgm:spPr/>
    </dgm:pt>
    <dgm:pt modelId="{63C23E04-AF07-4E2B-935D-C170C81F1047}" type="pres">
      <dgm:prSet presAssocID="{84E1468F-77D8-4389-B222-0C2377E4377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F07E9F-C27B-46C4-94B5-C7C01FEA1033}" type="pres">
      <dgm:prSet presAssocID="{A0F5E407-F127-4195-A932-AA9C022F7425}" presName="spacing" presStyleCnt="0"/>
      <dgm:spPr/>
    </dgm:pt>
    <dgm:pt modelId="{542A54AA-0A4C-45B2-945A-A24684C73A9C}" type="pres">
      <dgm:prSet presAssocID="{97A3A1EE-5536-4013-B889-5126D89812B5}" presName="composite" presStyleCnt="0"/>
      <dgm:spPr/>
    </dgm:pt>
    <dgm:pt modelId="{D7CDEF05-A9F5-4C5C-A414-A0AA514A65E0}" type="pres">
      <dgm:prSet presAssocID="{97A3A1EE-5536-4013-B889-5126D89812B5}" presName="imgShp" presStyleLbl="fgImgPlace1" presStyleIdx="5" presStyleCnt="6"/>
      <dgm:spPr/>
    </dgm:pt>
    <dgm:pt modelId="{B4CB7B2B-13B3-4D50-A0AD-B3AEAAC0B873}" type="pres">
      <dgm:prSet presAssocID="{97A3A1EE-5536-4013-B889-5126D89812B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082F26-2D3D-4823-A43F-54588DE2026B}" srcId="{B6A27049-0C81-4E1A-BC9F-0B60DDD6DE21}" destId="{9CB31058-52FB-4E3E-9735-A5D1CFFE1F46}" srcOrd="2" destOrd="0" parTransId="{81CBA8AA-D180-471E-9DBE-97BC57A9F6E7}" sibTransId="{7483230B-42CD-442D-A708-3C7F28BB58AB}"/>
    <dgm:cxn modelId="{0AD71E3A-9F2D-446C-ACFB-24EB55E2D8FF}" srcId="{B6A27049-0C81-4E1A-BC9F-0B60DDD6DE21}" destId="{0124F939-BD80-4EF6-AF4F-2AA648BB4DC5}" srcOrd="3" destOrd="0" parTransId="{15EA8EC1-13E1-4630-B362-3B94E2EDC44D}" sibTransId="{627D6A8B-3C58-4ABF-BA91-7028CB638714}"/>
    <dgm:cxn modelId="{F5B4D3CF-0967-4D65-886A-14CBB114EC87}" srcId="{B6A27049-0C81-4E1A-BC9F-0B60DDD6DE21}" destId="{84E1468F-77D8-4389-B222-0C2377E43773}" srcOrd="4" destOrd="0" parTransId="{2431CA6A-6AA0-41EF-BA2F-6EB20508DA43}" sibTransId="{A0F5E407-F127-4195-A932-AA9C022F7425}"/>
    <dgm:cxn modelId="{59246A10-7D68-4EA4-BAC5-8BA56A6B8A6E}" type="presOf" srcId="{0124F939-BD80-4EF6-AF4F-2AA648BB4DC5}" destId="{0E480CFA-AAE0-4123-9C0D-A5E8E4E5765E}" srcOrd="0" destOrd="0" presId="urn:microsoft.com/office/officeart/2005/8/layout/vList3#1"/>
    <dgm:cxn modelId="{8E89B492-A5A8-481A-AC31-12B457D00111}" type="presOf" srcId="{9CB31058-52FB-4E3E-9735-A5D1CFFE1F46}" destId="{CD44EECA-FB47-4DB6-96B5-AA2A26B78B49}" srcOrd="0" destOrd="0" presId="urn:microsoft.com/office/officeart/2005/8/layout/vList3#1"/>
    <dgm:cxn modelId="{5A305C84-2962-438B-A52F-7A0076C50DA7}" type="presOf" srcId="{84E1468F-77D8-4389-B222-0C2377E43773}" destId="{63C23E04-AF07-4E2B-935D-C170C81F1047}" srcOrd="0" destOrd="0" presId="urn:microsoft.com/office/officeart/2005/8/layout/vList3#1"/>
    <dgm:cxn modelId="{B6177042-94E1-4DC4-8964-8C000C7535FE}" srcId="{B6A27049-0C81-4E1A-BC9F-0B60DDD6DE21}" destId="{1E687071-A499-4894-A9ED-26627EB151B5}" srcOrd="0" destOrd="0" parTransId="{0EFDB51E-40E7-4594-A08C-D31B7620BC49}" sibTransId="{44C84EB8-855F-4E1B-BE81-C6519B6790D6}"/>
    <dgm:cxn modelId="{51DA3983-FF1F-4514-95D6-38C3C75E1C33}" type="presOf" srcId="{1E687071-A499-4894-A9ED-26627EB151B5}" destId="{E417CB33-B511-4973-AAB8-B34952AEC31B}" srcOrd="0" destOrd="0" presId="urn:microsoft.com/office/officeart/2005/8/layout/vList3#1"/>
    <dgm:cxn modelId="{1C6B2B26-4730-4B44-893A-5E22A91C44C8}" srcId="{B6A27049-0C81-4E1A-BC9F-0B60DDD6DE21}" destId="{D51D3C9F-C602-4922-B6C6-9CE5CB19B25A}" srcOrd="1" destOrd="0" parTransId="{0EA5888E-381A-4EE5-83B6-047681174C30}" sibTransId="{AB8E7DAA-C948-4E48-83E0-4ACA1D516275}"/>
    <dgm:cxn modelId="{8461C4E9-0BB5-4F8E-B396-65277B4E9143}" srcId="{B6A27049-0C81-4E1A-BC9F-0B60DDD6DE21}" destId="{97A3A1EE-5536-4013-B889-5126D89812B5}" srcOrd="5" destOrd="0" parTransId="{E83EFCC8-8F1F-4C4B-939B-D374CA48A4F2}" sibTransId="{02663CCF-FE4E-4C6B-A0A8-6BBA3A94C89D}"/>
    <dgm:cxn modelId="{80CB2799-013B-467F-B460-38BC0888E5B8}" type="presOf" srcId="{97A3A1EE-5536-4013-B889-5126D89812B5}" destId="{B4CB7B2B-13B3-4D50-A0AD-B3AEAAC0B873}" srcOrd="0" destOrd="0" presId="urn:microsoft.com/office/officeart/2005/8/layout/vList3#1"/>
    <dgm:cxn modelId="{B368FA04-23DE-44B0-9A30-3E718CC519B6}" type="presOf" srcId="{D51D3C9F-C602-4922-B6C6-9CE5CB19B25A}" destId="{CE5BF00C-C716-4E31-8A89-D97FE902983B}" srcOrd="0" destOrd="0" presId="urn:microsoft.com/office/officeart/2005/8/layout/vList3#1"/>
    <dgm:cxn modelId="{BE2CFDD5-0B82-49AF-88E7-1ACEDD7D708A}" type="presOf" srcId="{B6A27049-0C81-4E1A-BC9F-0B60DDD6DE21}" destId="{76660478-4934-4D53-983E-45FF048236BF}" srcOrd="0" destOrd="0" presId="urn:microsoft.com/office/officeart/2005/8/layout/vList3#1"/>
    <dgm:cxn modelId="{AD850179-03EC-4CD1-B33A-DA28505AF9EB}" type="presParOf" srcId="{76660478-4934-4D53-983E-45FF048236BF}" destId="{DCC89DB8-23CF-478C-9BE5-F5B795291BF3}" srcOrd="0" destOrd="0" presId="urn:microsoft.com/office/officeart/2005/8/layout/vList3#1"/>
    <dgm:cxn modelId="{C3F70CD5-7D1B-4FD2-9B66-0B2F1889A1A6}" type="presParOf" srcId="{DCC89DB8-23CF-478C-9BE5-F5B795291BF3}" destId="{4593E30D-AC75-483C-BBAE-33F03C428A4D}" srcOrd="0" destOrd="0" presId="urn:microsoft.com/office/officeart/2005/8/layout/vList3#1"/>
    <dgm:cxn modelId="{A8A7E364-2219-42F0-986A-ECAF89834319}" type="presParOf" srcId="{DCC89DB8-23CF-478C-9BE5-F5B795291BF3}" destId="{E417CB33-B511-4973-AAB8-B34952AEC31B}" srcOrd="1" destOrd="0" presId="urn:microsoft.com/office/officeart/2005/8/layout/vList3#1"/>
    <dgm:cxn modelId="{627E8295-61FE-46E2-A6E0-DDB685853214}" type="presParOf" srcId="{76660478-4934-4D53-983E-45FF048236BF}" destId="{75AF9E6E-C4CD-4153-A575-289DD1CE2554}" srcOrd="1" destOrd="0" presId="urn:microsoft.com/office/officeart/2005/8/layout/vList3#1"/>
    <dgm:cxn modelId="{0E9D964D-56BB-4B14-91FE-D594244BA88F}" type="presParOf" srcId="{76660478-4934-4D53-983E-45FF048236BF}" destId="{FB92F0C8-6A86-4FF2-B1BA-8228A4ED9FEE}" srcOrd="2" destOrd="0" presId="urn:microsoft.com/office/officeart/2005/8/layout/vList3#1"/>
    <dgm:cxn modelId="{84B71256-E636-42A0-B5A9-F0EA78317C8A}" type="presParOf" srcId="{FB92F0C8-6A86-4FF2-B1BA-8228A4ED9FEE}" destId="{4E3922FA-22AA-4104-A40F-625F2BC385D8}" srcOrd="0" destOrd="0" presId="urn:microsoft.com/office/officeart/2005/8/layout/vList3#1"/>
    <dgm:cxn modelId="{CCB08D15-A70A-42AF-B6D4-F4F4F2398217}" type="presParOf" srcId="{FB92F0C8-6A86-4FF2-B1BA-8228A4ED9FEE}" destId="{CE5BF00C-C716-4E31-8A89-D97FE902983B}" srcOrd="1" destOrd="0" presId="urn:microsoft.com/office/officeart/2005/8/layout/vList3#1"/>
    <dgm:cxn modelId="{E6F04694-65A5-4E3B-968A-0A29FE4E712F}" type="presParOf" srcId="{76660478-4934-4D53-983E-45FF048236BF}" destId="{71A9BAA8-0DF7-42FD-AB62-DA45E431DF7D}" srcOrd="3" destOrd="0" presId="urn:microsoft.com/office/officeart/2005/8/layout/vList3#1"/>
    <dgm:cxn modelId="{529EC026-EC1E-4CA2-A41A-20AE13B34C16}" type="presParOf" srcId="{76660478-4934-4D53-983E-45FF048236BF}" destId="{99534042-4127-435F-B1E2-2CD33C680B79}" srcOrd="4" destOrd="0" presId="urn:microsoft.com/office/officeart/2005/8/layout/vList3#1"/>
    <dgm:cxn modelId="{2042FCEC-6284-4C42-8B1F-F60E4C4C5600}" type="presParOf" srcId="{99534042-4127-435F-B1E2-2CD33C680B79}" destId="{BA5EE806-42DF-4227-B3BE-543C0B601063}" srcOrd="0" destOrd="0" presId="urn:microsoft.com/office/officeart/2005/8/layout/vList3#1"/>
    <dgm:cxn modelId="{79FFF39B-0365-4AB9-B127-C9531C422A85}" type="presParOf" srcId="{99534042-4127-435F-B1E2-2CD33C680B79}" destId="{CD44EECA-FB47-4DB6-96B5-AA2A26B78B49}" srcOrd="1" destOrd="0" presId="urn:microsoft.com/office/officeart/2005/8/layout/vList3#1"/>
    <dgm:cxn modelId="{A068AEF2-A821-41D0-BE72-8761CDE1E6C8}" type="presParOf" srcId="{76660478-4934-4D53-983E-45FF048236BF}" destId="{543116EE-46FE-4826-8186-6D86820B634F}" srcOrd="5" destOrd="0" presId="urn:microsoft.com/office/officeart/2005/8/layout/vList3#1"/>
    <dgm:cxn modelId="{A6FA9387-B2A6-4EF1-B2B1-FC6D0505E556}" type="presParOf" srcId="{76660478-4934-4D53-983E-45FF048236BF}" destId="{967FCF75-7406-431B-A0D6-878DC6DB7DE1}" srcOrd="6" destOrd="0" presId="urn:microsoft.com/office/officeart/2005/8/layout/vList3#1"/>
    <dgm:cxn modelId="{98F3DBEA-F567-459C-B81B-E79C8E364D14}" type="presParOf" srcId="{967FCF75-7406-431B-A0D6-878DC6DB7DE1}" destId="{51F849A8-8DBC-4EE8-BE22-1EEA213F97C6}" srcOrd="0" destOrd="0" presId="urn:microsoft.com/office/officeart/2005/8/layout/vList3#1"/>
    <dgm:cxn modelId="{ED54CDA2-074F-42B1-8F9A-66DDE6647341}" type="presParOf" srcId="{967FCF75-7406-431B-A0D6-878DC6DB7DE1}" destId="{0E480CFA-AAE0-4123-9C0D-A5E8E4E5765E}" srcOrd="1" destOrd="0" presId="urn:microsoft.com/office/officeart/2005/8/layout/vList3#1"/>
    <dgm:cxn modelId="{6969F2AE-9CED-432B-848D-191E21595082}" type="presParOf" srcId="{76660478-4934-4D53-983E-45FF048236BF}" destId="{298243FF-EB0C-4738-B4E8-7DA79765F89A}" srcOrd="7" destOrd="0" presId="urn:microsoft.com/office/officeart/2005/8/layout/vList3#1"/>
    <dgm:cxn modelId="{4B3F8A0B-6BE0-4764-B0F4-B91DE81F2EF3}" type="presParOf" srcId="{76660478-4934-4D53-983E-45FF048236BF}" destId="{542F8C17-F990-47DB-9304-B962246650C5}" srcOrd="8" destOrd="0" presId="urn:microsoft.com/office/officeart/2005/8/layout/vList3#1"/>
    <dgm:cxn modelId="{6EA2F28D-1CF1-4320-B49E-C5A306D09AA0}" type="presParOf" srcId="{542F8C17-F990-47DB-9304-B962246650C5}" destId="{3E7D75B3-E774-42D4-8329-DA65D92268D4}" srcOrd="0" destOrd="0" presId="urn:microsoft.com/office/officeart/2005/8/layout/vList3#1"/>
    <dgm:cxn modelId="{7521756D-E931-4993-80AD-545DBA6A1FD8}" type="presParOf" srcId="{542F8C17-F990-47DB-9304-B962246650C5}" destId="{63C23E04-AF07-4E2B-935D-C170C81F1047}" srcOrd="1" destOrd="0" presId="urn:microsoft.com/office/officeart/2005/8/layout/vList3#1"/>
    <dgm:cxn modelId="{062E8F7B-039C-4017-9E51-C115FA51E828}" type="presParOf" srcId="{76660478-4934-4D53-983E-45FF048236BF}" destId="{35F07E9F-C27B-46C4-94B5-C7C01FEA1033}" srcOrd="9" destOrd="0" presId="urn:microsoft.com/office/officeart/2005/8/layout/vList3#1"/>
    <dgm:cxn modelId="{1770B684-572B-4AA2-BB65-53F83D344460}" type="presParOf" srcId="{76660478-4934-4D53-983E-45FF048236BF}" destId="{542A54AA-0A4C-45B2-945A-A24684C73A9C}" srcOrd="10" destOrd="0" presId="urn:microsoft.com/office/officeart/2005/8/layout/vList3#1"/>
    <dgm:cxn modelId="{FF0D2D01-C2F4-4D4F-9786-1E7A167A1CD2}" type="presParOf" srcId="{542A54AA-0A4C-45B2-945A-A24684C73A9C}" destId="{D7CDEF05-A9F5-4C5C-A414-A0AA514A65E0}" srcOrd="0" destOrd="0" presId="urn:microsoft.com/office/officeart/2005/8/layout/vList3#1"/>
    <dgm:cxn modelId="{6F0E2566-906A-403D-9BB6-16440E80338E}" type="presParOf" srcId="{542A54AA-0A4C-45B2-945A-A24684C73A9C}" destId="{B4CB7B2B-13B3-4D50-A0AD-B3AEAAC0B87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A9898D-F7C7-4530-8C63-D48D6E951080}" type="doc">
      <dgm:prSet loTypeId="urn:microsoft.com/office/officeart/2005/8/layout/arrow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15D5581-4845-4165-BE02-22417E424D71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İleri Zincirleme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42E4992-5DD9-452B-8BAF-D856189BAA41}" type="parTrans" cxnId="{0B8C8F88-58FD-46B1-9A34-751310BAD8D8}">
      <dgm:prSet/>
      <dgm:spPr/>
      <dgm:t>
        <a:bodyPr/>
        <a:lstStyle/>
        <a:p>
          <a:endParaRPr lang="tr-TR"/>
        </a:p>
      </dgm:t>
    </dgm:pt>
    <dgm:pt modelId="{5F9AD1D5-DDF8-42C6-8ED5-3D848A178CDD}" type="sibTrans" cxnId="{0B8C8F88-58FD-46B1-9A34-751310BAD8D8}">
      <dgm:prSet/>
      <dgm:spPr/>
      <dgm:t>
        <a:bodyPr/>
        <a:lstStyle/>
        <a:p>
          <a:endParaRPr lang="tr-TR"/>
        </a:p>
      </dgm:t>
    </dgm:pt>
    <dgm:pt modelId="{BA6367F4-34DA-4A4A-B35E-AD75BCB4BE30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Geri Zincirleme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9792045-60F9-4901-91DF-0C474307E6C8}" type="parTrans" cxnId="{51BB0A1C-4B67-49DC-A6FD-B3DC78678004}">
      <dgm:prSet/>
      <dgm:spPr/>
      <dgm:t>
        <a:bodyPr/>
        <a:lstStyle/>
        <a:p>
          <a:endParaRPr lang="tr-TR"/>
        </a:p>
      </dgm:t>
    </dgm:pt>
    <dgm:pt modelId="{762F8B4C-89AB-4095-BC07-E74DB119AF7D}" type="sibTrans" cxnId="{51BB0A1C-4B67-49DC-A6FD-B3DC78678004}">
      <dgm:prSet/>
      <dgm:spPr/>
      <dgm:t>
        <a:bodyPr/>
        <a:lstStyle/>
        <a:p>
          <a:endParaRPr lang="tr-TR"/>
        </a:p>
      </dgm:t>
    </dgm:pt>
    <dgm:pt modelId="{FDFF3047-2672-4066-8196-91645AFFF0C0}" type="pres">
      <dgm:prSet presAssocID="{1BA9898D-F7C7-4530-8C63-D48D6E9510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A75D4B-C8E3-4753-B2A7-6E4CBC460CA7}" type="pres">
      <dgm:prSet presAssocID="{1BA9898D-F7C7-4530-8C63-D48D6E951080}" presName="divider" presStyleLbl="fgShp" presStyleIdx="0" presStyleCnt="1"/>
      <dgm:spPr/>
    </dgm:pt>
    <dgm:pt modelId="{0F5E9C3B-D533-4538-8ACC-671D1F661553}" type="pres">
      <dgm:prSet presAssocID="{015D5581-4845-4165-BE02-22417E424D71}" presName="downArrow" presStyleLbl="node1" presStyleIdx="0" presStyleCnt="2"/>
      <dgm:spPr/>
    </dgm:pt>
    <dgm:pt modelId="{FD0C37BC-E588-4C0D-9A15-17F39E64BD99}" type="pres">
      <dgm:prSet presAssocID="{015D5581-4845-4165-BE02-22417E424D7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81FD35-63C8-45B4-B1DC-3FAE8D93FC5B}" type="pres">
      <dgm:prSet presAssocID="{BA6367F4-34DA-4A4A-B35E-AD75BCB4BE30}" presName="upArrow" presStyleLbl="node1" presStyleIdx="1" presStyleCnt="2"/>
      <dgm:spPr/>
    </dgm:pt>
    <dgm:pt modelId="{17A3CB84-9C0A-404B-82E0-52E715003F27}" type="pres">
      <dgm:prSet presAssocID="{BA6367F4-34DA-4A4A-B35E-AD75BCB4BE3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01B20A-4327-4568-B378-2196F32AAA4E}" type="presOf" srcId="{1BA9898D-F7C7-4530-8C63-D48D6E951080}" destId="{FDFF3047-2672-4066-8196-91645AFFF0C0}" srcOrd="0" destOrd="0" presId="urn:microsoft.com/office/officeart/2005/8/layout/arrow3"/>
    <dgm:cxn modelId="{9EF02A3B-8B60-4FF6-8F99-CDBC95C4D6CA}" type="presOf" srcId="{BA6367F4-34DA-4A4A-B35E-AD75BCB4BE30}" destId="{17A3CB84-9C0A-404B-82E0-52E715003F27}" srcOrd="0" destOrd="0" presId="urn:microsoft.com/office/officeart/2005/8/layout/arrow3"/>
    <dgm:cxn modelId="{0B8C8F88-58FD-46B1-9A34-751310BAD8D8}" srcId="{1BA9898D-F7C7-4530-8C63-D48D6E951080}" destId="{015D5581-4845-4165-BE02-22417E424D71}" srcOrd="0" destOrd="0" parTransId="{942E4992-5DD9-452B-8BAF-D856189BAA41}" sibTransId="{5F9AD1D5-DDF8-42C6-8ED5-3D848A178CDD}"/>
    <dgm:cxn modelId="{FF0E0FD0-0AE8-4D20-BD63-20C8AE6068EC}" type="presOf" srcId="{015D5581-4845-4165-BE02-22417E424D71}" destId="{FD0C37BC-E588-4C0D-9A15-17F39E64BD99}" srcOrd="0" destOrd="0" presId="urn:microsoft.com/office/officeart/2005/8/layout/arrow3"/>
    <dgm:cxn modelId="{51BB0A1C-4B67-49DC-A6FD-B3DC78678004}" srcId="{1BA9898D-F7C7-4530-8C63-D48D6E951080}" destId="{BA6367F4-34DA-4A4A-B35E-AD75BCB4BE30}" srcOrd="1" destOrd="0" parTransId="{A9792045-60F9-4901-91DF-0C474307E6C8}" sibTransId="{762F8B4C-89AB-4095-BC07-E74DB119AF7D}"/>
    <dgm:cxn modelId="{96F43520-B83F-4A8F-8732-521CFC7BEF5C}" type="presParOf" srcId="{FDFF3047-2672-4066-8196-91645AFFF0C0}" destId="{8FA75D4B-C8E3-4753-B2A7-6E4CBC460CA7}" srcOrd="0" destOrd="0" presId="urn:microsoft.com/office/officeart/2005/8/layout/arrow3"/>
    <dgm:cxn modelId="{0B6F6966-9D34-4142-8C6D-C6673DE76582}" type="presParOf" srcId="{FDFF3047-2672-4066-8196-91645AFFF0C0}" destId="{0F5E9C3B-D533-4538-8ACC-671D1F661553}" srcOrd="1" destOrd="0" presId="urn:microsoft.com/office/officeart/2005/8/layout/arrow3"/>
    <dgm:cxn modelId="{9453922F-9909-4F05-90CE-18433461E56F}" type="presParOf" srcId="{FDFF3047-2672-4066-8196-91645AFFF0C0}" destId="{FD0C37BC-E588-4C0D-9A15-17F39E64BD99}" srcOrd="2" destOrd="0" presId="urn:microsoft.com/office/officeart/2005/8/layout/arrow3"/>
    <dgm:cxn modelId="{B2423B8C-21A3-4EF0-9D06-E178B71125EF}" type="presParOf" srcId="{FDFF3047-2672-4066-8196-91645AFFF0C0}" destId="{8B81FD35-63C8-45B4-B1DC-3FAE8D93FC5B}" srcOrd="3" destOrd="0" presId="urn:microsoft.com/office/officeart/2005/8/layout/arrow3"/>
    <dgm:cxn modelId="{F6F9BDC3-0FE7-444B-9796-D4C0EEACB5A0}" type="presParOf" srcId="{FDFF3047-2672-4066-8196-91645AFFF0C0}" destId="{17A3CB84-9C0A-404B-82E0-52E715003F2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421246E-5186-48D7-8EAB-D05844C7F9BC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827282F-E60B-4EEE-9874-4DE1CF23006C}">
      <dgm:prSet phldrT="[Metin]" custT="1"/>
      <dgm:spPr/>
      <dgm:t>
        <a:bodyPr/>
        <a:lstStyle/>
        <a:p>
          <a:r>
            <a: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İLERİ ZİNCİRLEME</a:t>
          </a:r>
          <a:endParaRPr lang="tr-T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4A7A4AD-2BEC-469C-BA5B-47D25B4F4A8B}" type="parTrans" cxnId="{67E6D43D-F8B9-4042-8724-46A20F588273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525BF10-AE11-4E40-83BC-F8AAD0C51866}" type="sibTrans" cxnId="{67E6D43D-F8B9-4042-8724-46A20F588273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7320926-2B70-4155-AEE6-3EDC52C6E6DF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eline alır.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7507CC7-93FB-42AC-99A0-D230609B3722}" type="parTrans" cxnId="{9EF9BD87-808A-4760-A5FE-B5728BF2447F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1F9AAB8-7F55-4143-B975-A6819037F4AC}" type="sibTrans" cxnId="{9EF9BD87-808A-4760-A5FE-B5728BF2447F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41166D3-19E3-4203-9B30-8FB0458D8410}">
      <dgm:prSet phldrT="[Metin]" custT="1"/>
      <dgm:spPr/>
      <dgm:t>
        <a:bodyPr/>
        <a:lstStyle/>
        <a:p>
          <a:r>
            <a: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GERİ ZİNCİRLEME</a:t>
          </a:r>
          <a:endParaRPr lang="tr-T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6C64FC9-2562-4295-B1E7-86B74482CBD1}" type="parTrans" cxnId="{1996CE67-2400-4B80-8778-22751505FE49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E64AFD8-6209-46A3-B7B4-53B4E7115B84}" type="sibTrans" cxnId="{1996CE67-2400-4B80-8778-22751505FE49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890DBE-E9E2-4F65-BB86-879A072C0BB6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bileklerinden yukarı çeker.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F393035-DEAB-49A6-AFD6-13C401324498}" type="parTrans" cxnId="{055F6397-D8B5-404F-B1EF-5F4F8E39509E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6FBE231-DBE0-49D5-BD1F-483DB45FB9FF}" type="sibTrans" cxnId="{055F6397-D8B5-404F-B1EF-5F4F8E39509E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84D21B7-1811-4288-98B1-FB6CB8E84DBE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Çorabın </a:t>
          </a:r>
          <a:r>
            <a:rPr lang="tr-TR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koncuğundan</a:t>
          </a:r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tutar.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55E77EE-B6BC-4E44-A284-CA742B98E295}" type="parTrans" cxnId="{752A4AE5-1CAE-419A-A0A9-DE57825BB7BF}">
      <dgm:prSet/>
      <dgm:spPr/>
    </dgm:pt>
    <dgm:pt modelId="{AB65F693-30F8-44B3-BD35-BC808353C23A}" type="sibTrans" cxnId="{752A4AE5-1CAE-419A-A0A9-DE57825BB7BF}">
      <dgm:prSet/>
      <dgm:spPr/>
    </dgm:pt>
    <dgm:pt modelId="{066E1127-4CA8-42E9-BE88-F2DF0661D2F1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Ayağının ortasına kadar çeker.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7CB15D-E283-45C9-818E-AF9C69B898E3}" type="parTrans" cxnId="{35BB254F-D98E-4EDB-9E20-5F606301D9D2}">
      <dgm:prSet/>
      <dgm:spPr/>
    </dgm:pt>
    <dgm:pt modelId="{8DDC53C4-0726-4E09-80DB-D184CE4DDEE7}" type="sibTrans" cxnId="{35BB254F-D98E-4EDB-9E20-5F606301D9D2}">
      <dgm:prSet/>
      <dgm:spPr/>
    </dgm:pt>
    <dgm:pt modelId="{68CA3E93-7B0F-45F9-B65A-D395323C739E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topuktan geçirir.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0354A75-6BC6-4A71-A7FE-4F9ADFD8C445}" type="parTrans" cxnId="{BCABCB47-0E43-411D-9019-930530B4AB97}">
      <dgm:prSet/>
      <dgm:spPr/>
    </dgm:pt>
    <dgm:pt modelId="{96A6B36A-877A-4BF3-9F33-E80506C4628E}" type="sibTrans" cxnId="{BCABCB47-0E43-411D-9019-930530B4AB97}">
      <dgm:prSet/>
      <dgm:spPr/>
    </dgm:pt>
    <dgm:pt modelId="{4058AECD-3887-4B9C-B8BC-753E856EA0D1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bileklerinden yukarı çeker.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2FCC631-2659-4E81-86C6-BE195ECC5807}" type="parTrans" cxnId="{DA7E99C8-6C85-4442-95BF-8AB7D227A059}">
      <dgm:prSet/>
      <dgm:spPr/>
    </dgm:pt>
    <dgm:pt modelId="{C960AF39-5B1C-4F67-BCE1-DF497764EE07}" type="sibTrans" cxnId="{DA7E99C8-6C85-4442-95BF-8AB7D227A059}">
      <dgm:prSet/>
      <dgm:spPr/>
    </dgm:pt>
    <dgm:pt modelId="{E1C3B7AF-904A-4C17-8B62-4986456E9D95}">
      <dgm:prSet phldrT="[Metin]" custT="1"/>
      <dgm:spPr/>
      <dgm:t>
        <a:bodyPr/>
        <a:lstStyle/>
        <a:p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2C2D469-0972-42E6-987B-18E98DEDC1D2}" type="parTrans" cxnId="{9A051006-D9AF-43BE-A397-F2D1270C6B3D}">
      <dgm:prSet/>
      <dgm:spPr/>
    </dgm:pt>
    <dgm:pt modelId="{C287AC0A-6EB4-4552-80C8-ABF2AA0A8BEA}" type="sibTrans" cxnId="{9A051006-D9AF-43BE-A397-F2D1270C6B3D}">
      <dgm:prSet/>
      <dgm:spPr/>
    </dgm:pt>
    <dgm:pt modelId="{61E0127E-6757-44D6-8005-484B47AB84AF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Baş parmaklarını çorabın ucuna tutturur.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8C3A51-7D72-4B6B-AA45-AEF3494AB632}" type="parTrans" cxnId="{05204D74-FD01-463D-A4CF-498379052187}">
      <dgm:prSet/>
      <dgm:spPr/>
    </dgm:pt>
    <dgm:pt modelId="{D55055B0-DB2B-4030-84B3-522D858B6F42}" type="sibTrans" cxnId="{05204D74-FD01-463D-A4CF-498379052187}">
      <dgm:prSet/>
      <dgm:spPr/>
    </dgm:pt>
    <dgm:pt modelId="{312ADE35-471E-448F-A37A-ABA628968DAF}">
      <dgm:prSet phldrT="[Metin]" custT="1"/>
      <dgm:spPr/>
      <dgm:t>
        <a:bodyPr/>
        <a:lstStyle/>
        <a:p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582432E-A904-46FD-85CC-66689992B4FF}" type="parTrans" cxnId="{1DFBE993-B55F-417C-8A0F-562AEE3617A9}">
      <dgm:prSet/>
      <dgm:spPr/>
    </dgm:pt>
    <dgm:pt modelId="{6380D309-9B1F-436C-A27B-F139FA55A355}" type="sibTrans" cxnId="{1DFBE993-B55F-417C-8A0F-562AEE3617A9}">
      <dgm:prSet/>
      <dgm:spPr/>
    </dgm:pt>
    <dgm:pt modelId="{17E55A59-DF8C-4D66-AC28-5882A3AB9FCE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topuktan geçirir.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E367896-81E1-4FB3-99E3-D7FDEF0A2EAC}" type="parTrans" cxnId="{9E1ABFFE-418B-499E-A008-7609270EC20F}">
      <dgm:prSet/>
      <dgm:spPr/>
    </dgm:pt>
    <dgm:pt modelId="{2C4B09AF-A51C-4DFB-BBE6-4B0CE348E6AB}" type="sibTrans" cxnId="{9E1ABFFE-418B-499E-A008-7609270EC20F}">
      <dgm:prSet/>
      <dgm:spPr/>
    </dgm:pt>
    <dgm:pt modelId="{90CA8439-3759-4C0D-B7B7-2D9FAC910590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Ayağının ortasına kadar çeker.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676DAE-569E-46E5-86D3-B91F88E2A9B7}" type="parTrans" cxnId="{980F6318-99F6-41CF-8C1F-DC4C858CC161}">
      <dgm:prSet/>
      <dgm:spPr/>
    </dgm:pt>
    <dgm:pt modelId="{1BF83BD7-C349-49CD-A7F2-503465159786}" type="sibTrans" cxnId="{980F6318-99F6-41CF-8C1F-DC4C858CC161}">
      <dgm:prSet/>
      <dgm:spPr/>
    </dgm:pt>
    <dgm:pt modelId="{ACF89291-4021-41F9-A678-9C00EAC46990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Çorabın </a:t>
          </a:r>
          <a:r>
            <a:rPr lang="tr-TR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koncuğundan</a:t>
          </a:r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tutar.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1E8372B-242E-4489-8CCB-6F824876A79D}" type="parTrans" cxnId="{E3C53564-B394-4F79-8640-F4A5371F6199}">
      <dgm:prSet/>
      <dgm:spPr/>
    </dgm:pt>
    <dgm:pt modelId="{71F76AA2-6EB0-4B01-89B2-B21D58931483}" type="sibTrans" cxnId="{E3C53564-B394-4F79-8640-F4A5371F6199}">
      <dgm:prSet/>
      <dgm:spPr/>
    </dgm:pt>
    <dgm:pt modelId="{6F7D77C3-1B66-4FBD-8534-C975F1BB3DE5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Baş parmaklarını çorabın ucuna tutturur.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8E3221C-CD70-49A7-BFAF-E655E9B88E97}" type="parTrans" cxnId="{4F284BDB-71F9-4862-9140-ED9FD3D44D9B}">
      <dgm:prSet/>
      <dgm:spPr/>
    </dgm:pt>
    <dgm:pt modelId="{A6C07457-80CB-4842-8B18-2CF8F28F97F9}" type="sibTrans" cxnId="{4F284BDB-71F9-4862-9140-ED9FD3D44D9B}">
      <dgm:prSet/>
      <dgm:spPr/>
    </dgm:pt>
    <dgm:pt modelId="{D1C6B736-DF33-4FE8-BD5F-73345A138F77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eline alır.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D04E5C0-4314-4225-983C-6965BC3C819C}" type="parTrans" cxnId="{0F9E9A7B-D94D-4045-A4A2-27E3AAB16245}">
      <dgm:prSet/>
      <dgm:spPr/>
    </dgm:pt>
    <dgm:pt modelId="{1A1092D6-7580-4EF6-BEF4-3A03B10F68BC}" type="sibTrans" cxnId="{0F9E9A7B-D94D-4045-A4A2-27E3AAB16245}">
      <dgm:prSet/>
      <dgm:spPr/>
    </dgm:pt>
    <dgm:pt modelId="{C30EAEF6-12F8-4132-9843-79608A9AC2ED}">
      <dgm:prSet phldrT="[Metin]" custT="1"/>
      <dgm:spPr/>
      <dgm:t>
        <a:bodyPr/>
        <a:lstStyle/>
        <a:p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55178E-28D0-4962-8CB7-64225639EADB}" type="parTrans" cxnId="{15A815E4-1B27-4675-99F7-715D73BCC40D}">
      <dgm:prSet/>
      <dgm:spPr/>
    </dgm:pt>
    <dgm:pt modelId="{E715BED9-4CAC-4E60-8E41-BFC960020A26}" type="sibTrans" cxnId="{15A815E4-1B27-4675-99F7-715D73BCC40D}">
      <dgm:prSet/>
      <dgm:spPr/>
    </dgm:pt>
    <dgm:pt modelId="{5F0D8377-8622-416F-906A-A90FC67ACBA2}" type="pres">
      <dgm:prSet presAssocID="{D421246E-5186-48D7-8EAB-D05844C7F9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DFD014-8744-4CAC-8356-C0464F51D39C}" type="pres">
      <dgm:prSet presAssocID="{9827282F-E60B-4EEE-9874-4DE1CF23006C}" presName="composite" presStyleCnt="0"/>
      <dgm:spPr/>
    </dgm:pt>
    <dgm:pt modelId="{26A358F7-F680-44EA-8CBE-7F9537090751}" type="pres">
      <dgm:prSet presAssocID="{9827282F-E60B-4EEE-9874-4DE1CF23006C}" presName="parTx" presStyleLbl="alignNode1" presStyleIdx="0" presStyleCnt="2" custScaleY="57097" custLinFactNeighborX="-1" custLinFactNeighborY="-60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0D1C21-32B7-4B3A-B4B8-396A0480DF57}" type="pres">
      <dgm:prSet presAssocID="{9827282F-E60B-4EEE-9874-4DE1CF23006C}" presName="desTx" presStyleLbl="alignAccFollowNode1" presStyleIdx="0" presStyleCnt="2" custScaleY="125535" custLinFactNeighborX="-1" custLinFactNeighborY="28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0188A8-BBE1-41EB-9647-9E9FB4D7FD95}" type="pres">
      <dgm:prSet presAssocID="{E525BF10-AE11-4E40-83BC-F8AAD0C51866}" presName="space" presStyleCnt="0"/>
      <dgm:spPr/>
    </dgm:pt>
    <dgm:pt modelId="{5282E136-3C5E-453C-AD56-79971E0407EB}" type="pres">
      <dgm:prSet presAssocID="{B41166D3-19E3-4203-9B30-8FB0458D8410}" presName="composite" presStyleCnt="0"/>
      <dgm:spPr/>
    </dgm:pt>
    <dgm:pt modelId="{629ADA77-F161-48A8-9B2F-FCC34CB49348}" type="pres">
      <dgm:prSet presAssocID="{B41166D3-19E3-4203-9B30-8FB0458D8410}" presName="parTx" presStyleLbl="alignNode1" presStyleIdx="1" presStyleCnt="2" custScaleY="57097" custLinFactNeighborX="133" custLinFactNeighborY="-60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3E4F51-4FE0-46F9-8046-750022120E60}" type="pres">
      <dgm:prSet presAssocID="{B41166D3-19E3-4203-9B30-8FB0458D8410}" presName="desTx" presStyleLbl="alignAccFollowNode1" presStyleIdx="1" presStyleCnt="2" custScaleY="127468" custLinFactNeighborX="133" custLinFactNeighborY="43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52A4AE5-1CAE-419A-A0A9-DE57825BB7BF}" srcId="{9827282F-E60B-4EEE-9874-4DE1CF23006C}" destId="{F84D21B7-1811-4288-98B1-FB6CB8E84DBE}" srcOrd="3" destOrd="0" parTransId="{055E77EE-B6BC-4E44-A284-CA742B98E295}" sibTransId="{AB65F693-30F8-44B3-BD35-BC808353C23A}"/>
    <dgm:cxn modelId="{2D12CA30-A5D4-42B5-A0B8-2BF1B222508E}" type="presOf" srcId="{D1C6B736-DF33-4FE8-BD5F-73345A138F77}" destId="{B63E4F51-4FE0-46F9-8046-750022120E60}" srcOrd="0" destOrd="6" presId="urn:microsoft.com/office/officeart/2005/8/layout/hList1"/>
    <dgm:cxn modelId="{9E1ABFFE-418B-499E-A008-7609270EC20F}" srcId="{B41166D3-19E3-4203-9B30-8FB0458D8410}" destId="{17E55A59-DF8C-4D66-AC28-5882A3AB9FCE}" srcOrd="2" destOrd="0" parTransId="{DE367896-81E1-4FB3-99E3-D7FDEF0A2EAC}" sibTransId="{2C4B09AF-A51C-4DFB-BBE6-4B0CE348E6AB}"/>
    <dgm:cxn modelId="{B8CA1CA3-A66A-4864-A2A6-A57167401B68}" type="presOf" srcId="{ACF89291-4021-41F9-A678-9C00EAC46990}" destId="{B63E4F51-4FE0-46F9-8046-750022120E60}" srcOrd="0" destOrd="4" presId="urn:microsoft.com/office/officeart/2005/8/layout/hList1"/>
    <dgm:cxn modelId="{15A815E4-1B27-4675-99F7-715D73BCC40D}" srcId="{B41166D3-19E3-4203-9B30-8FB0458D8410}" destId="{C30EAEF6-12F8-4132-9843-79608A9AC2ED}" srcOrd="0" destOrd="0" parTransId="{0655178E-28D0-4962-8CB7-64225639EADB}" sibTransId="{E715BED9-4CAC-4E60-8E41-BFC960020A26}"/>
    <dgm:cxn modelId="{980F6318-99F6-41CF-8C1F-DC4C858CC161}" srcId="{B41166D3-19E3-4203-9B30-8FB0458D8410}" destId="{90CA8439-3759-4C0D-B7B7-2D9FAC910590}" srcOrd="3" destOrd="0" parTransId="{09676DAE-569E-46E5-86D3-B91F88E2A9B7}" sibTransId="{1BF83BD7-C349-49CD-A7F2-503465159786}"/>
    <dgm:cxn modelId="{7891B814-9DD7-4BB2-8953-45F9B5D14528}" type="presOf" srcId="{E1C3B7AF-904A-4C17-8B62-4986456E9D95}" destId="{6C0D1C21-32B7-4B3A-B4B8-396A0480DF57}" srcOrd="0" destOrd="0" presId="urn:microsoft.com/office/officeart/2005/8/layout/hList1"/>
    <dgm:cxn modelId="{1996CE67-2400-4B80-8778-22751505FE49}" srcId="{D421246E-5186-48D7-8EAB-D05844C7F9BC}" destId="{B41166D3-19E3-4203-9B30-8FB0458D8410}" srcOrd="1" destOrd="0" parTransId="{B6C64FC9-2562-4295-B1E7-86B74482CBD1}" sibTransId="{4E64AFD8-6209-46A3-B7B4-53B4E7115B84}"/>
    <dgm:cxn modelId="{2D3D7811-0B56-480B-B286-D07FAC4839B6}" type="presOf" srcId="{68CA3E93-7B0F-45F9-B65A-D395323C739E}" destId="{6C0D1C21-32B7-4B3A-B4B8-396A0480DF57}" srcOrd="0" destOrd="5" presId="urn:microsoft.com/office/officeart/2005/8/layout/hList1"/>
    <dgm:cxn modelId="{9EF9BD87-808A-4760-A5FE-B5728BF2447F}" srcId="{9827282F-E60B-4EEE-9874-4DE1CF23006C}" destId="{47320926-2B70-4155-AEE6-3EDC52C6E6DF}" srcOrd="1" destOrd="0" parTransId="{67507CC7-93FB-42AC-99A0-D230609B3722}" sibTransId="{61F9AAB8-7F55-4143-B975-A6819037F4AC}"/>
    <dgm:cxn modelId="{BCABCB47-0E43-411D-9019-930530B4AB97}" srcId="{9827282F-E60B-4EEE-9874-4DE1CF23006C}" destId="{68CA3E93-7B0F-45F9-B65A-D395323C739E}" srcOrd="5" destOrd="0" parTransId="{F0354A75-6BC6-4A71-A7FE-4F9ADFD8C445}" sibTransId="{96A6B36A-877A-4BF3-9F33-E80506C4628E}"/>
    <dgm:cxn modelId="{05204D74-FD01-463D-A4CF-498379052187}" srcId="{9827282F-E60B-4EEE-9874-4DE1CF23006C}" destId="{61E0127E-6757-44D6-8005-484B47AB84AF}" srcOrd="2" destOrd="0" parTransId="{608C3A51-7D72-4B6B-AA45-AEF3494AB632}" sibTransId="{D55055B0-DB2B-4030-84B3-522D858B6F42}"/>
    <dgm:cxn modelId="{9A051006-D9AF-43BE-A397-F2D1270C6B3D}" srcId="{9827282F-E60B-4EEE-9874-4DE1CF23006C}" destId="{E1C3B7AF-904A-4C17-8B62-4986456E9D95}" srcOrd="0" destOrd="0" parTransId="{B2C2D469-0972-42E6-987B-18E98DEDC1D2}" sibTransId="{C287AC0A-6EB4-4552-80C8-ABF2AA0A8BEA}"/>
    <dgm:cxn modelId="{39B39BE9-7F86-4052-9669-2A57A151BFF7}" type="presOf" srcId="{D421246E-5186-48D7-8EAB-D05844C7F9BC}" destId="{5F0D8377-8622-416F-906A-A90FC67ACBA2}" srcOrd="0" destOrd="0" presId="urn:microsoft.com/office/officeart/2005/8/layout/hList1"/>
    <dgm:cxn modelId="{004B525B-3A72-43B3-8B3D-ED246F22BAE3}" type="presOf" srcId="{4058AECD-3887-4B9C-B8BC-753E856EA0D1}" destId="{6C0D1C21-32B7-4B3A-B4B8-396A0480DF57}" srcOrd="0" destOrd="6" presId="urn:microsoft.com/office/officeart/2005/8/layout/hList1"/>
    <dgm:cxn modelId="{984DDF4D-F04B-423F-919D-D8E04571EDE1}" type="presOf" srcId="{066E1127-4CA8-42E9-BE88-F2DF0661D2F1}" destId="{6C0D1C21-32B7-4B3A-B4B8-396A0480DF57}" srcOrd="0" destOrd="4" presId="urn:microsoft.com/office/officeart/2005/8/layout/hList1"/>
    <dgm:cxn modelId="{79F2056F-4E4A-456E-924B-A3AB5717FB09}" type="presOf" srcId="{312ADE35-471E-448F-A37A-ABA628968DAF}" destId="{B63E4F51-4FE0-46F9-8046-750022120E60}" srcOrd="0" destOrd="7" presId="urn:microsoft.com/office/officeart/2005/8/layout/hList1"/>
    <dgm:cxn modelId="{963618BF-250A-4AC0-9A71-0E17F3905AA9}" type="presOf" srcId="{47320926-2B70-4155-AEE6-3EDC52C6E6DF}" destId="{6C0D1C21-32B7-4B3A-B4B8-396A0480DF57}" srcOrd="0" destOrd="1" presId="urn:microsoft.com/office/officeart/2005/8/layout/hList1"/>
    <dgm:cxn modelId="{A32BD49C-16CB-4687-950F-D9F9B93692FB}" type="presOf" srcId="{17E55A59-DF8C-4D66-AC28-5882A3AB9FCE}" destId="{B63E4F51-4FE0-46F9-8046-750022120E60}" srcOrd="0" destOrd="2" presId="urn:microsoft.com/office/officeart/2005/8/layout/hList1"/>
    <dgm:cxn modelId="{A97C8874-1356-473F-BD4E-A3D40D0694AF}" type="presOf" srcId="{90CA8439-3759-4C0D-B7B7-2D9FAC910590}" destId="{B63E4F51-4FE0-46F9-8046-750022120E60}" srcOrd="0" destOrd="3" presId="urn:microsoft.com/office/officeart/2005/8/layout/hList1"/>
    <dgm:cxn modelId="{51501152-03C0-4E90-8918-89C23F227839}" type="presOf" srcId="{6F7D77C3-1B66-4FBD-8534-C975F1BB3DE5}" destId="{B63E4F51-4FE0-46F9-8046-750022120E60}" srcOrd="0" destOrd="5" presId="urn:microsoft.com/office/officeart/2005/8/layout/hList1"/>
    <dgm:cxn modelId="{1DFBE993-B55F-417C-8A0F-562AEE3617A9}" srcId="{B41166D3-19E3-4203-9B30-8FB0458D8410}" destId="{312ADE35-471E-448F-A37A-ABA628968DAF}" srcOrd="7" destOrd="0" parTransId="{6582432E-A904-46FD-85CC-66689992B4FF}" sibTransId="{6380D309-9B1F-436C-A27B-F139FA55A355}"/>
    <dgm:cxn modelId="{DE52AB09-2DE9-4CE0-BADD-1C5225F3EE73}" type="presOf" srcId="{61E0127E-6757-44D6-8005-484B47AB84AF}" destId="{6C0D1C21-32B7-4B3A-B4B8-396A0480DF57}" srcOrd="0" destOrd="2" presId="urn:microsoft.com/office/officeart/2005/8/layout/hList1"/>
    <dgm:cxn modelId="{0F9E9A7B-D94D-4045-A4A2-27E3AAB16245}" srcId="{B41166D3-19E3-4203-9B30-8FB0458D8410}" destId="{D1C6B736-DF33-4FE8-BD5F-73345A138F77}" srcOrd="6" destOrd="0" parTransId="{1D04E5C0-4314-4225-983C-6965BC3C819C}" sibTransId="{1A1092D6-7580-4EF6-BEF4-3A03B10F68BC}"/>
    <dgm:cxn modelId="{4F284BDB-71F9-4862-9140-ED9FD3D44D9B}" srcId="{B41166D3-19E3-4203-9B30-8FB0458D8410}" destId="{6F7D77C3-1B66-4FBD-8534-C975F1BB3DE5}" srcOrd="5" destOrd="0" parTransId="{E8E3221C-CD70-49A7-BFAF-E655E9B88E97}" sibTransId="{A6C07457-80CB-4842-8B18-2CF8F28F97F9}"/>
    <dgm:cxn modelId="{0BC32EF4-4B7D-4D7A-B913-73C4E00768CA}" type="presOf" srcId="{B41166D3-19E3-4203-9B30-8FB0458D8410}" destId="{629ADA77-F161-48A8-9B2F-FCC34CB49348}" srcOrd="0" destOrd="0" presId="urn:microsoft.com/office/officeart/2005/8/layout/hList1"/>
    <dgm:cxn modelId="{35BB254F-D98E-4EDB-9E20-5F606301D9D2}" srcId="{9827282F-E60B-4EEE-9874-4DE1CF23006C}" destId="{066E1127-4CA8-42E9-BE88-F2DF0661D2F1}" srcOrd="4" destOrd="0" parTransId="{127CB15D-E283-45C9-818E-AF9C69B898E3}" sibTransId="{8DDC53C4-0726-4E09-80DB-D184CE4DDEE7}"/>
    <dgm:cxn modelId="{C4F00E6A-277E-41FD-BCD7-1B1CAA5B5FB8}" type="presOf" srcId="{C30EAEF6-12F8-4132-9843-79608A9AC2ED}" destId="{B63E4F51-4FE0-46F9-8046-750022120E60}" srcOrd="0" destOrd="0" presId="urn:microsoft.com/office/officeart/2005/8/layout/hList1"/>
    <dgm:cxn modelId="{DA7E99C8-6C85-4442-95BF-8AB7D227A059}" srcId="{9827282F-E60B-4EEE-9874-4DE1CF23006C}" destId="{4058AECD-3887-4B9C-B8BC-753E856EA0D1}" srcOrd="6" destOrd="0" parTransId="{22FCC631-2659-4E81-86C6-BE195ECC5807}" sibTransId="{C960AF39-5B1C-4F67-BCE1-DF497764EE07}"/>
    <dgm:cxn modelId="{67E6D43D-F8B9-4042-8724-46A20F588273}" srcId="{D421246E-5186-48D7-8EAB-D05844C7F9BC}" destId="{9827282F-E60B-4EEE-9874-4DE1CF23006C}" srcOrd="0" destOrd="0" parTransId="{E4A7A4AD-2BEC-469C-BA5B-47D25B4F4A8B}" sibTransId="{E525BF10-AE11-4E40-83BC-F8AAD0C51866}"/>
    <dgm:cxn modelId="{055F6397-D8B5-404F-B1EF-5F4F8E39509E}" srcId="{B41166D3-19E3-4203-9B30-8FB0458D8410}" destId="{44890DBE-E9E2-4F65-BB86-879A072C0BB6}" srcOrd="1" destOrd="0" parTransId="{BF393035-DEAB-49A6-AFD6-13C401324498}" sibTransId="{A6FBE231-DBE0-49D5-BD1F-483DB45FB9FF}"/>
    <dgm:cxn modelId="{28AA976C-5A23-4131-9134-A38ED6D9D533}" type="presOf" srcId="{9827282F-E60B-4EEE-9874-4DE1CF23006C}" destId="{26A358F7-F680-44EA-8CBE-7F9537090751}" srcOrd="0" destOrd="0" presId="urn:microsoft.com/office/officeart/2005/8/layout/hList1"/>
    <dgm:cxn modelId="{BC92E95D-D49C-4A85-BDDB-B2203FAD9126}" type="presOf" srcId="{44890DBE-E9E2-4F65-BB86-879A072C0BB6}" destId="{B63E4F51-4FE0-46F9-8046-750022120E60}" srcOrd="0" destOrd="1" presId="urn:microsoft.com/office/officeart/2005/8/layout/hList1"/>
    <dgm:cxn modelId="{E3C53564-B394-4F79-8640-F4A5371F6199}" srcId="{B41166D3-19E3-4203-9B30-8FB0458D8410}" destId="{ACF89291-4021-41F9-A678-9C00EAC46990}" srcOrd="4" destOrd="0" parTransId="{61E8372B-242E-4489-8CCB-6F824876A79D}" sibTransId="{71F76AA2-6EB0-4B01-89B2-B21D58931483}"/>
    <dgm:cxn modelId="{40D03351-1E79-4252-8ADF-5D6505C0AABB}" type="presOf" srcId="{F84D21B7-1811-4288-98B1-FB6CB8E84DBE}" destId="{6C0D1C21-32B7-4B3A-B4B8-396A0480DF57}" srcOrd="0" destOrd="3" presId="urn:microsoft.com/office/officeart/2005/8/layout/hList1"/>
    <dgm:cxn modelId="{74CB0365-DD6F-44F0-AA5A-59D2CD72BEDC}" type="presParOf" srcId="{5F0D8377-8622-416F-906A-A90FC67ACBA2}" destId="{21DFD014-8744-4CAC-8356-C0464F51D39C}" srcOrd="0" destOrd="0" presId="urn:microsoft.com/office/officeart/2005/8/layout/hList1"/>
    <dgm:cxn modelId="{AA67BC40-9BDA-40A9-BB65-7C482A01BFA6}" type="presParOf" srcId="{21DFD014-8744-4CAC-8356-C0464F51D39C}" destId="{26A358F7-F680-44EA-8CBE-7F9537090751}" srcOrd="0" destOrd="0" presId="urn:microsoft.com/office/officeart/2005/8/layout/hList1"/>
    <dgm:cxn modelId="{106B99DE-0E1C-4150-B7AA-DE35225D331B}" type="presParOf" srcId="{21DFD014-8744-4CAC-8356-C0464F51D39C}" destId="{6C0D1C21-32B7-4B3A-B4B8-396A0480DF57}" srcOrd="1" destOrd="0" presId="urn:microsoft.com/office/officeart/2005/8/layout/hList1"/>
    <dgm:cxn modelId="{3B80AE39-3920-4E23-83A0-2C450849ED21}" type="presParOf" srcId="{5F0D8377-8622-416F-906A-A90FC67ACBA2}" destId="{A20188A8-BBE1-41EB-9647-9E9FB4D7FD95}" srcOrd="1" destOrd="0" presId="urn:microsoft.com/office/officeart/2005/8/layout/hList1"/>
    <dgm:cxn modelId="{CD766C39-4550-4D22-8D4A-EFE1A7C67F01}" type="presParOf" srcId="{5F0D8377-8622-416F-906A-A90FC67ACBA2}" destId="{5282E136-3C5E-453C-AD56-79971E0407EB}" srcOrd="2" destOrd="0" presId="urn:microsoft.com/office/officeart/2005/8/layout/hList1"/>
    <dgm:cxn modelId="{845D2154-6348-4C38-A69F-F47E275755A6}" type="presParOf" srcId="{5282E136-3C5E-453C-AD56-79971E0407EB}" destId="{629ADA77-F161-48A8-9B2F-FCC34CB49348}" srcOrd="0" destOrd="0" presId="urn:microsoft.com/office/officeart/2005/8/layout/hList1"/>
    <dgm:cxn modelId="{72253636-FD1C-4A05-B4C8-D3316F20451A}" type="presParOf" srcId="{5282E136-3C5E-453C-AD56-79971E0407EB}" destId="{B63E4F51-4FE0-46F9-8046-750022120E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FCF2038-39CB-4756-8580-B147E76E01C9}" type="doc">
      <dgm:prSet loTypeId="urn:microsoft.com/office/officeart/2011/layout/ConvergingText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tr-TR"/>
        </a:p>
      </dgm:t>
    </dgm:pt>
    <dgm:pt modelId="{A2041BA3-68AB-4292-934B-D225BE07BEA5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İpucu Çeşitleri</a:t>
          </a:r>
          <a:endParaRPr lang="tr-T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68A1AA7-98A0-49DB-BD08-C3D38017F286}" type="parTrans" cxnId="{D5AA64A6-EEDE-4BEA-BF54-653D4CE5F5C7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6E97019-B98E-436C-839E-DFFCE2E6527C}" type="sibTrans" cxnId="{D5AA64A6-EEDE-4BEA-BF54-653D4CE5F5C7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79B0DB4-7F5A-4EB1-99A1-5FB16356D73B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yardım</a:t>
          </a:r>
          <a:endParaRPr lang="tr-T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CC82C7A-041B-4B9E-ABE2-73FB62D3114B}" type="parTrans" cxnId="{01FCC3EA-CFEC-4D9C-BA49-0900EE19D859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8AE9A68-6D01-4B57-BEE0-FC6BF883587D}" type="sibTrans" cxnId="{01FCC3EA-CFEC-4D9C-BA49-0900EE19D859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CE7DCB9-6569-40B0-A0FF-8E691AE5CCF4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Model olma</a:t>
          </a:r>
          <a:endParaRPr lang="tr-T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C275D76-D12A-44D2-82F6-B7874A1880EE}" type="parTrans" cxnId="{CCDBB5C4-94E5-4F2A-A217-EC739477A1CC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3D79DC1-8C07-41CA-BBB8-898EDA596951}" type="sibTrans" cxnId="{CCDBB5C4-94E5-4F2A-A217-EC739477A1CC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951ECAA-9F01-4247-9C52-3368CD15B95F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ipucu</a:t>
          </a:r>
          <a:endParaRPr lang="tr-T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1D1714D-F1DA-4688-85D2-62D305637EE0}" type="parTrans" cxnId="{11A4A617-B3D8-4D54-BF22-FE778E4D9055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A771C2-41D5-4AE7-98F5-373D88B24D64}" type="sibTrans" cxnId="{11A4A617-B3D8-4D54-BF22-FE778E4D9055}">
      <dgm:prSet/>
      <dgm:spPr/>
      <dgm:t>
        <a:bodyPr/>
        <a:lstStyle/>
        <a:p>
          <a:endParaRPr lang="tr-TR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D0FC59C-D41B-46A0-A046-3C1FF12EF648}" type="pres">
      <dgm:prSet presAssocID="{3FCF2038-39CB-4756-8580-B147E76E01C9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7D76726-807B-40EF-A93F-F46AD773E112}" type="pres">
      <dgm:prSet presAssocID="{A2041BA3-68AB-4292-934B-D225BE07BEA5}" presName="composite" presStyleCnt="0"/>
      <dgm:spPr/>
    </dgm:pt>
    <dgm:pt modelId="{181E1D44-9F22-4008-BCE4-C2DB43704B41}" type="pres">
      <dgm:prSet presAssocID="{A2041BA3-68AB-4292-934B-D225BE07BEA5}" presName="ParentAccent1" presStyleLbl="alignNode1" presStyleIdx="0" presStyleCnt="34"/>
      <dgm:spPr/>
    </dgm:pt>
    <dgm:pt modelId="{12E0A741-9250-4081-BC1D-33A8AA73EA28}" type="pres">
      <dgm:prSet presAssocID="{A2041BA3-68AB-4292-934B-D225BE07BEA5}" presName="ParentAccent2" presStyleLbl="alignNode1" presStyleIdx="1" presStyleCnt="34"/>
      <dgm:spPr/>
    </dgm:pt>
    <dgm:pt modelId="{E126132D-88C2-481B-A325-F2E55030484B}" type="pres">
      <dgm:prSet presAssocID="{A2041BA3-68AB-4292-934B-D225BE07BEA5}" presName="ParentAccent3" presStyleLbl="alignNode1" presStyleIdx="2" presStyleCnt="34"/>
      <dgm:spPr/>
    </dgm:pt>
    <dgm:pt modelId="{6D05CA00-5071-409F-A6B5-6BA70E4AFD2B}" type="pres">
      <dgm:prSet presAssocID="{A2041BA3-68AB-4292-934B-D225BE07BEA5}" presName="ParentAccent4" presStyleLbl="alignNode1" presStyleIdx="3" presStyleCnt="34"/>
      <dgm:spPr/>
    </dgm:pt>
    <dgm:pt modelId="{4DFF834C-AF58-4074-B5AD-0A14CFA8B5C5}" type="pres">
      <dgm:prSet presAssocID="{A2041BA3-68AB-4292-934B-D225BE07BEA5}" presName="ParentAccent5" presStyleLbl="alignNode1" presStyleIdx="4" presStyleCnt="34"/>
      <dgm:spPr/>
    </dgm:pt>
    <dgm:pt modelId="{BEF2D9A0-772A-4809-B203-AD5BD30E2D76}" type="pres">
      <dgm:prSet presAssocID="{A2041BA3-68AB-4292-934B-D225BE07BEA5}" presName="ParentAccent6" presStyleLbl="alignNode1" presStyleIdx="5" presStyleCnt="34"/>
      <dgm:spPr/>
    </dgm:pt>
    <dgm:pt modelId="{CB7AC440-C7ED-4A62-990B-368C42764353}" type="pres">
      <dgm:prSet presAssocID="{A2041BA3-68AB-4292-934B-D225BE07BEA5}" presName="ParentAccent7" presStyleLbl="alignNode1" presStyleIdx="6" presStyleCnt="34"/>
      <dgm:spPr/>
    </dgm:pt>
    <dgm:pt modelId="{A2D55759-DDD4-45F6-8245-6C0D3C6FA684}" type="pres">
      <dgm:prSet presAssocID="{A2041BA3-68AB-4292-934B-D225BE07BEA5}" presName="ParentAccent8" presStyleLbl="alignNode1" presStyleIdx="7" presStyleCnt="34"/>
      <dgm:spPr/>
    </dgm:pt>
    <dgm:pt modelId="{5B10FC0B-2EB0-40A2-846E-B98D39B6CB96}" type="pres">
      <dgm:prSet presAssocID="{A2041BA3-68AB-4292-934B-D225BE07BEA5}" presName="ParentAccent9" presStyleLbl="alignNode1" presStyleIdx="8" presStyleCnt="34"/>
      <dgm:spPr/>
    </dgm:pt>
    <dgm:pt modelId="{0BED0EC3-59AE-4B6B-B00E-D9050817066D}" type="pres">
      <dgm:prSet presAssocID="{A2041BA3-68AB-4292-934B-D225BE07BEA5}" presName="ParentAccent10" presStyleLbl="alignNode1" presStyleIdx="9" presStyleCnt="34"/>
      <dgm:spPr/>
    </dgm:pt>
    <dgm:pt modelId="{C117E655-11FB-4AF5-9C0D-F9B08F9F498F}" type="pres">
      <dgm:prSet presAssocID="{A2041BA3-68AB-4292-934B-D225BE07BEA5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DBE35F-60A6-4D16-B7E1-76DFF886208B}" type="pres">
      <dgm:prSet presAssocID="{179B0DB4-7F5A-4EB1-99A1-5FB16356D73B}" presName="Child1Accent1" presStyleLbl="alignNode1" presStyleIdx="11" presStyleCnt="34"/>
      <dgm:spPr/>
    </dgm:pt>
    <dgm:pt modelId="{A689C6BA-412C-484E-9595-738A6DACA3CD}" type="pres">
      <dgm:prSet presAssocID="{179B0DB4-7F5A-4EB1-99A1-5FB16356D73B}" presName="Child1Accent2" presStyleLbl="alignNode1" presStyleIdx="12" presStyleCnt="34"/>
      <dgm:spPr/>
    </dgm:pt>
    <dgm:pt modelId="{ACD9C6B3-4249-4BCC-BB6B-E0F31B1BB7DC}" type="pres">
      <dgm:prSet presAssocID="{179B0DB4-7F5A-4EB1-99A1-5FB16356D73B}" presName="Child1Accent3" presStyleLbl="alignNode1" presStyleIdx="13" presStyleCnt="34"/>
      <dgm:spPr/>
    </dgm:pt>
    <dgm:pt modelId="{FA491588-2A26-41A2-A00D-77269A5CE8F0}" type="pres">
      <dgm:prSet presAssocID="{179B0DB4-7F5A-4EB1-99A1-5FB16356D73B}" presName="Child1Accent4" presStyleLbl="alignNode1" presStyleIdx="14" presStyleCnt="34"/>
      <dgm:spPr/>
    </dgm:pt>
    <dgm:pt modelId="{91183FCA-506D-4AF8-BA93-9FB032FB826B}" type="pres">
      <dgm:prSet presAssocID="{179B0DB4-7F5A-4EB1-99A1-5FB16356D73B}" presName="Child1Accent5" presStyleLbl="alignNode1" presStyleIdx="15" presStyleCnt="34"/>
      <dgm:spPr/>
    </dgm:pt>
    <dgm:pt modelId="{3FFA54B8-9233-4543-BFB5-3D9EB5AEABDB}" type="pres">
      <dgm:prSet presAssocID="{179B0DB4-7F5A-4EB1-99A1-5FB16356D73B}" presName="Child1Accent6" presStyleLbl="alignNode1" presStyleIdx="16" presStyleCnt="34"/>
      <dgm:spPr/>
    </dgm:pt>
    <dgm:pt modelId="{D30C3FFF-DDE6-4769-92EE-8D808B1DCB1C}" type="pres">
      <dgm:prSet presAssocID="{179B0DB4-7F5A-4EB1-99A1-5FB16356D73B}" presName="Child1Accent7" presStyleLbl="alignNode1" presStyleIdx="17" presStyleCnt="34"/>
      <dgm:spPr/>
    </dgm:pt>
    <dgm:pt modelId="{8947B96D-91E7-4E78-A17A-4C587DCD669E}" type="pres">
      <dgm:prSet presAssocID="{179B0DB4-7F5A-4EB1-99A1-5FB16356D73B}" presName="Child1Accent8" presStyleLbl="alignNode1" presStyleIdx="18" presStyleCnt="34"/>
      <dgm:spPr/>
    </dgm:pt>
    <dgm:pt modelId="{A4D88EB4-C0D4-46D3-A607-7E8C3C83C3AF}" type="pres">
      <dgm:prSet presAssocID="{179B0DB4-7F5A-4EB1-99A1-5FB16356D73B}" presName="Child1Accent9" presStyleLbl="alignNode1" presStyleIdx="19" presStyleCnt="34"/>
      <dgm:spPr/>
    </dgm:pt>
    <dgm:pt modelId="{5A876945-65A5-4A34-A3BB-B9409C1FEBD6}" type="pres">
      <dgm:prSet presAssocID="{179B0DB4-7F5A-4EB1-99A1-5FB16356D73B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CAD1F9-E651-45CD-BE10-5AF2DB6AA989}" type="pres">
      <dgm:prSet presAssocID="{DCE7DCB9-6569-40B0-A0FF-8E691AE5CCF4}" presName="Child2Accent1" presStyleLbl="alignNode1" presStyleIdx="20" presStyleCnt="34"/>
      <dgm:spPr/>
    </dgm:pt>
    <dgm:pt modelId="{A64A827C-1574-4318-A31F-43D1F4B4ECCF}" type="pres">
      <dgm:prSet presAssocID="{DCE7DCB9-6569-40B0-A0FF-8E691AE5CCF4}" presName="Child2Accent2" presStyleLbl="alignNode1" presStyleIdx="21" presStyleCnt="34"/>
      <dgm:spPr/>
    </dgm:pt>
    <dgm:pt modelId="{80769E29-3F8F-48B6-BB4A-A5B7845FD04D}" type="pres">
      <dgm:prSet presAssocID="{DCE7DCB9-6569-40B0-A0FF-8E691AE5CCF4}" presName="Child2Accent3" presStyleLbl="alignNode1" presStyleIdx="22" presStyleCnt="34"/>
      <dgm:spPr/>
    </dgm:pt>
    <dgm:pt modelId="{2C68EC3F-5891-4081-B2ED-52480E24FE0C}" type="pres">
      <dgm:prSet presAssocID="{DCE7DCB9-6569-40B0-A0FF-8E691AE5CCF4}" presName="Child2Accent4" presStyleLbl="alignNode1" presStyleIdx="23" presStyleCnt="34"/>
      <dgm:spPr/>
    </dgm:pt>
    <dgm:pt modelId="{3BD7969A-D9EE-45E3-8BC7-507170FBD989}" type="pres">
      <dgm:prSet presAssocID="{DCE7DCB9-6569-40B0-A0FF-8E691AE5CCF4}" presName="Child2Accent5" presStyleLbl="alignNode1" presStyleIdx="24" presStyleCnt="34"/>
      <dgm:spPr/>
    </dgm:pt>
    <dgm:pt modelId="{A79C9B26-C714-409C-9063-24770780EF38}" type="pres">
      <dgm:prSet presAssocID="{DCE7DCB9-6569-40B0-A0FF-8E691AE5CCF4}" presName="Child2Accent6" presStyleLbl="alignNode1" presStyleIdx="25" presStyleCnt="34"/>
      <dgm:spPr/>
    </dgm:pt>
    <dgm:pt modelId="{E6BB7D2A-9526-4AD5-8113-37ABAD14E654}" type="pres">
      <dgm:prSet presAssocID="{DCE7DCB9-6569-40B0-A0FF-8E691AE5CCF4}" presName="Child2Accent7" presStyleLbl="alignNode1" presStyleIdx="26" presStyleCnt="34"/>
      <dgm:spPr/>
    </dgm:pt>
    <dgm:pt modelId="{D58D5FCB-81F9-48CB-8261-77971C346B21}" type="pres">
      <dgm:prSet presAssocID="{DCE7DCB9-6569-40B0-A0FF-8E691AE5CCF4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B32CD-81FC-4D17-B0A1-622E8596DB7C}" type="pres">
      <dgm:prSet presAssocID="{3951ECAA-9F01-4247-9C52-3368CD15B95F}" presName="Child3Accent1" presStyleLbl="alignNode1" presStyleIdx="27" presStyleCnt="34"/>
      <dgm:spPr/>
    </dgm:pt>
    <dgm:pt modelId="{3179F313-5A08-412D-8D50-C5D6A0BD706D}" type="pres">
      <dgm:prSet presAssocID="{3951ECAA-9F01-4247-9C52-3368CD15B95F}" presName="Child3Accent2" presStyleLbl="alignNode1" presStyleIdx="28" presStyleCnt="34"/>
      <dgm:spPr/>
    </dgm:pt>
    <dgm:pt modelId="{8F5BB99F-776C-4E31-A1AB-D92767C7566E}" type="pres">
      <dgm:prSet presAssocID="{3951ECAA-9F01-4247-9C52-3368CD15B95F}" presName="Child3Accent3" presStyleLbl="alignNode1" presStyleIdx="29" presStyleCnt="34"/>
      <dgm:spPr/>
    </dgm:pt>
    <dgm:pt modelId="{B776F78A-8B06-4E18-A8AE-4A1E703C05E0}" type="pres">
      <dgm:prSet presAssocID="{3951ECAA-9F01-4247-9C52-3368CD15B95F}" presName="Child3Accent4" presStyleLbl="alignNode1" presStyleIdx="30" presStyleCnt="34"/>
      <dgm:spPr/>
    </dgm:pt>
    <dgm:pt modelId="{E1CE66E2-CA7A-46DC-904D-2324BC67FC07}" type="pres">
      <dgm:prSet presAssocID="{3951ECAA-9F01-4247-9C52-3368CD15B95F}" presName="Child3Accent5" presStyleLbl="alignNode1" presStyleIdx="31" presStyleCnt="34"/>
      <dgm:spPr/>
    </dgm:pt>
    <dgm:pt modelId="{0D01A0E5-BA45-4850-AD29-1A5AF946332C}" type="pres">
      <dgm:prSet presAssocID="{3951ECAA-9F01-4247-9C52-3368CD15B95F}" presName="Child3Accent6" presStyleLbl="alignNode1" presStyleIdx="32" presStyleCnt="34"/>
      <dgm:spPr/>
    </dgm:pt>
    <dgm:pt modelId="{8160B0F5-F437-4871-A2E8-614D70B289C3}" type="pres">
      <dgm:prSet presAssocID="{3951ECAA-9F01-4247-9C52-3368CD15B95F}" presName="Child3Accent7" presStyleLbl="alignNode1" presStyleIdx="33" presStyleCnt="34"/>
      <dgm:spPr/>
    </dgm:pt>
    <dgm:pt modelId="{403C70CF-5D87-412A-8341-5CF5B9E3CBFC}" type="pres">
      <dgm:prSet presAssocID="{3951ECAA-9F01-4247-9C52-3368CD15B95F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4503C9-FD12-4CC9-9012-6201FC92E19A}" type="presOf" srcId="{3951ECAA-9F01-4247-9C52-3368CD15B95F}" destId="{403C70CF-5D87-412A-8341-5CF5B9E3CBFC}" srcOrd="0" destOrd="0" presId="urn:microsoft.com/office/officeart/2011/layout/ConvergingText"/>
    <dgm:cxn modelId="{294B82A5-C9F0-46E2-AF7E-1433D5AFAA7F}" type="presOf" srcId="{DCE7DCB9-6569-40B0-A0FF-8E691AE5CCF4}" destId="{D58D5FCB-81F9-48CB-8261-77971C346B21}" srcOrd="0" destOrd="0" presId="urn:microsoft.com/office/officeart/2011/layout/ConvergingText"/>
    <dgm:cxn modelId="{D5AA64A6-EEDE-4BEA-BF54-653D4CE5F5C7}" srcId="{3FCF2038-39CB-4756-8580-B147E76E01C9}" destId="{A2041BA3-68AB-4292-934B-D225BE07BEA5}" srcOrd="0" destOrd="0" parTransId="{968A1AA7-98A0-49DB-BD08-C3D38017F286}" sibTransId="{16E97019-B98E-436C-839E-DFFCE2E6527C}"/>
    <dgm:cxn modelId="{AEA13591-7822-4790-972F-D2EA23BC75E9}" type="presOf" srcId="{A2041BA3-68AB-4292-934B-D225BE07BEA5}" destId="{C117E655-11FB-4AF5-9C0D-F9B08F9F498F}" srcOrd="0" destOrd="0" presId="urn:microsoft.com/office/officeart/2011/layout/ConvergingText"/>
    <dgm:cxn modelId="{CCDBB5C4-94E5-4F2A-A217-EC739477A1CC}" srcId="{A2041BA3-68AB-4292-934B-D225BE07BEA5}" destId="{DCE7DCB9-6569-40B0-A0FF-8E691AE5CCF4}" srcOrd="1" destOrd="0" parTransId="{8C275D76-D12A-44D2-82F6-B7874A1880EE}" sibTransId="{53D79DC1-8C07-41CA-BBB8-898EDA596951}"/>
    <dgm:cxn modelId="{01FCC3EA-CFEC-4D9C-BA49-0900EE19D859}" srcId="{A2041BA3-68AB-4292-934B-D225BE07BEA5}" destId="{179B0DB4-7F5A-4EB1-99A1-5FB16356D73B}" srcOrd="0" destOrd="0" parTransId="{FCC82C7A-041B-4B9E-ABE2-73FB62D3114B}" sibTransId="{88AE9A68-6D01-4B57-BEE0-FC6BF883587D}"/>
    <dgm:cxn modelId="{58283451-A31B-4E65-9FB5-C36C199C1151}" type="presOf" srcId="{179B0DB4-7F5A-4EB1-99A1-5FB16356D73B}" destId="{5A876945-65A5-4A34-A3BB-B9409C1FEBD6}" srcOrd="0" destOrd="0" presId="urn:microsoft.com/office/officeart/2011/layout/ConvergingText"/>
    <dgm:cxn modelId="{490631B2-408D-46FE-A579-BAF82D975B6B}" type="presOf" srcId="{3FCF2038-39CB-4756-8580-B147E76E01C9}" destId="{5D0FC59C-D41B-46A0-A046-3C1FF12EF648}" srcOrd="0" destOrd="0" presId="urn:microsoft.com/office/officeart/2011/layout/ConvergingText"/>
    <dgm:cxn modelId="{11A4A617-B3D8-4D54-BF22-FE778E4D9055}" srcId="{A2041BA3-68AB-4292-934B-D225BE07BEA5}" destId="{3951ECAA-9F01-4247-9C52-3368CD15B95F}" srcOrd="2" destOrd="0" parTransId="{81D1714D-F1DA-4688-85D2-62D305637EE0}" sibTransId="{B1A771C2-41D5-4AE7-98F5-373D88B24D64}"/>
    <dgm:cxn modelId="{1486CE42-9FD7-4ED3-A7DE-28FDF57C8B85}" type="presParOf" srcId="{5D0FC59C-D41B-46A0-A046-3C1FF12EF648}" destId="{87D76726-807B-40EF-A93F-F46AD773E112}" srcOrd="0" destOrd="0" presId="urn:microsoft.com/office/officeart/2011/layout/ConvergingText"/>
    <dgm:cxn modelId="{DC9367BC-6CCA-4CB0-B643-4373316227E5}" type="presParOf" srcId="{87D76726-807B-40EF-A93F-F46AD773E112}" destId="{181E1D44-9F22-4008-BCE4-C2DB43704B41}" srcOrd="0" destOrd="0" presId="urn:microsoft.com/office/officeart/2011/layout/ConvergingText"/>
    <dgm:cxn modelId="{28AA601C-8F28-4533-B954-94375310CA13}" type="presParOf" srcId="{87D76726-807B-40EF-A93F-F46AD773E112}" destId="{12E0A741-9250-4081-BC1D-33A8AA73EA28}" srcOrd="1" destOrd="0" presId="urn:microsoft.com/office/officeart/2011/layout/ConvergingText"/>
    <dgm:cxn modelId="{2675B923-246D-4E42-B9B6-DCAEE3E16C47}" type="presParOf" srcId="{87D76726-807B-40EF-A93F-F46AD773E112}" destId="{E126132D-88C2-481B-A325-F2E55030484B}" srcOrd="2" destOrd="0" presId="urn:microsoft.com/office/officeart/2011/layout/ConvergingText"/>
    <dgm:cxn modelId="{FE3557CF-2B0E-4505-919F-C2C9908AD67B}" type="presParOf" srcId="{87D76726-807B-40EF-A93F-F46AD773E112}" destId="{6D05CA00-5071-409F-A6B5-6BA70E4AFD2B}" srcOrd="3" destOrd="0" presId="urn:microsoft.com/office/officeart/2011/layout/ConvergingText"/>
    <dgm:cxn modelId="{470F9EBC-3FAA-4365-B3EC-C3D3E6A7529A}" type="presParOf" srcId="{87D76726-807B-40EF-A93F-F46AD773E112}" destId="{4DFF834C-AF58-4074-B5AD-0A14CFA8B5C5}" srcOrd="4" destOrd="0" presId="urn:microsoft.com/office/officeart/2011/layout/ConvergingText"/>
    <dgm:cxn modelId="{5A784DB8-EDDA-45E3-B336-55617F770B9F}" type="presParOf" srcId="{87D76726-807B-40EF-A93F-F46AD773E112}" destId="{BEF2D9A0-772A-4809-B203-AD5BD30E2D76}" srcOrd="5" destOrd="0" presId="urn:microsoft.com/office/officeart/2011/layout/ConvergingText"/>
    <dgm:cxn modelId="{9EAAB1DF-60BF-41F1-AFEC-E8ABA8875A63}" type="presParOf" srcId="{87D76726-807B-40EF-A93F-F46AD773E112}" destId="{CB7AC440-C7ED-4A62-990B-368C42764353}" srcOrd="6" destOrd="0" presId="urn:microsoft.com/office/officeart/2011/layout/ConvergingText"/>
    <dgm:cxn modelId="{6C17215E-88B8-43F8-97DC-7C2488ED8F4F}" type="presParOf" srcId="{87D76726-807B-40EF-A93F-F46AD773E112}" destId="{A2D55759-DDD4-45F6-8245-6C0D3C6FA684}" srcOrd="7" destOrd="0" presId="urn:microsoft.com/office/officeart/2011/layout/ConvergingText"/>
    <dgm:cxn modelId="{AB8F0A18-3EA8-4E61-BD9D-CFB743792D42}" type="presParOf" srcId="{87D76726-807B-40EF-A93F-F46AD773E112}" destId="{5B10FC0B-2EB0-40A2-846E-B98D39B6CB96}" srcOrd="8" destOrd="0" presId="urn:microsoft.com/office/officeart/2011/layout/ConvergingText"/>
    <dgm:cxn modelId="{F744E071-93A5-4B8A-A475-C782FC6FBE62}" type="presParOf" srcId="{87D76726-807B-40EF-A93F-F46AD773E112}" destId="{0BED0EC3-59AE-4B6B-B00E-D9050817066D}" srcOrd="9" destOrd="0" presId="urn:microsoft.com/office/officeart/2011/layout/ConvergingText"/>
    <dgm:cxn modelId="{AE41A112-06E5-4C02-A92C-356D7F8F0B09}" type="presParOf" srcId="{87D76726-807B-40EF-A93F-F46AD773E112}" destId="{C117E655-11FB-4AF5-9C0D-F9B08F9F498F}" srcOrd="10" destOrd="0" presId="urn:microsoft.com/office/officeart/2011/layout/ConvergingText"/>
    <dgm:cxn modelId="{7C068ED6-EEA8-45B5-AA25-CBD12B411775}" type="presParOf" srcId="{87D76726-807B-40EF-A93F-F46AD773E112}" destId="{9BDBE35F-60A6-4D16-B7E1-76DFF886208B}" srcOrd="11" destOrd="0" presId="urn:microsoft.com/office/officeart/2011/layout/ConvergingText"/>
    <dgm:cxn modelId="{3D2246EF-212D-47D1-95FE-F80F40732D37}" type="presParOf" srcId="{87D76726-807B-40EF-A93F-F46AD773E112}" destId="{A689C6BA-412C-484E-9595-738A6DACA3CD}" srcOrd="12" destOrd="0" presId="urn:microsoft.com/office/officeart/2011/layout/ConvergingText"/>
    <dgm:cxn modelId="{739D02A5-6253-4911-AC8C-CBAC51EA70F1}" type="presParOf" srcId="{87D76726-807B-40EF-A93F-F46AD773E112}" destId="{ACD9C6B3-4249-4BCC-BB6B-E0F31B1BB7DC}" srcOrd="13" destOrd="0" presId="urn:microsoft.com/office/officeart/2011/layout/ConvergingText"/>
    <dgm:cxn modelId="{3ECE1957-2020-4501-94FF-5347CDC40F20}" type="presParOf" srcId="{87D76726-807B-40EF-A93F-F46AD773E112}" destId="{FA491588-2A26-41A2-A00D-77269A5CE8F0}" srcOrd="14" destOrd="0" presId="urn:microsoft.com/office/officeart/2011/layout/ConvergingText"/>
    <dgm:cxn modelId="{6DAAEA4A-6368-42F1-A5D5-9CF23E58AEBE}" type="presParOf" srcId="{87D76726-807B-40EF-A93F-F46AD773E112}" destId="{91183FCA-506D-4AF8-BA93-9FB032FB826B}" srcOrd="15" destOrd="0" presId="urn:microsoft.com/office/officeart/2011/layout/ConvergingText"/>
    <dgm:cxn modelId="{F582776A-D183-44BE-83E5-E609D7947F2F}" type="presParOf" srcId="{87D76726-807B-40EF-A93F-F46AD773E112}" destId="{3FFA54B8-9233-4543-BFB5-3D9EB5AEABDB}" srcOrd="16" destOrd="0" presId="urn:microsoft.com/office/officeart/2011/layout/ConvergingText"/>
    <dgm:cxn modelId="{2CC8B3C0-2B1F-425F-9827-26F277349698}" type="presParOf" srcId="{87D76726-807B-40EF-A93F-F46AD773E112}" destId="{D30C3FFF-DDE6-4769-92EE-8D808B1DCB1C}" srcOrd="17" destOrd="0" presId="urn:microsoft.com/office/officeart/2011/layout/ConvergingText"/>
    <dgm:cxn modelId="{B975670B-B740-48DD-99D5-BD08F1476562}" type="presParOf" srcId="{87D76726-807B-40EF-A93F-F46AD773E112}" destId="{8947B96D-91E7-4E78-A17A-4C587DCD669E}" srcOrd="18" destOrd="0" presId="urn:microsoft.com/office/officeart/2011/layout/ConvergingText"/>
    <dgm:cxn modelId="{1B16EC2D-511F-45BA-959C-892F07A874A5}" type="presParOf" srcId="{87D76726-807B-40EF-A93F-F46AD773E112}" destId="{A4D88EB4-C0D4-46D3-A607-7E8C3C83C3AF}" srcOrd="19" destOrd="0" presId="urn:microsoft.com/office/officeart/2011/layout/ConvergingText"/>
    <dgm:cxn modelId="{A4419FBA-9E31-42DC-A60C-60ED885B2451}" type="presParOf" srcId="{87D76726-807B-40EF-A93F-F46AD773E112}" destId="{5A876945-65A5-4A34-A3BB-B9409C1FEBD6}" srcOrd="20" destOrd="0" presId="urn:microsoft.com/office/officeart/2011/layout/ConvergingText"/>
    <dgm:cxn modelId="{69502DD1-80A0-4376-B6E7-CB0B308EBEEC}" type="presParOf" srcId="{87D76726-807B-40EF-A93F-F46AD773E112}" destId="{4ECAD1F9-E651-45CD-BE10-5AF2DB6AA989}" srcOrd="21" destOrd="0" presId="urn:microsoft.com/office/officeart/2011/layout/ConvergingText"/>
    <dgm:cxn modelId="{32FCBCB8-2065-4622-BFDB-F80B2042603E}" type="presParOf" srcId="{87D76726-807B-40EF-A93F-F46AD773E112}" destId="{A64A827C-1574-4318-A31F-43D1F4B4ECCF}" srcOrd="22" destOrd="0" presId="urn:microsoft.com/office/officeart/2011/layout/ConvergingText"/>
    <dgm:cxn modelId="{8F14E505-2DA6-4E2C-9C43-AB73BDB1FDAD}" type="presParOf" srcId="{87D76726-807B-40EF-A93F-F46AD773E112}" destId="{80769E29-3F8F-48B6-BB4A-A5B7845FD04D}" srcOrd="23" destOrd="0" presId="urn:microsoft.com/office/officeart/2011/layout/ConvergingText"/>
    <dgm:cxn modelId="{4573F501-DF70-4D34-AECE-9E091F04531B}" type="presParOf" srcId="{87D76726-807B-40EF-A93F-F46AD773E112}" destId="{2C68EC3F-5891-4081-B2ED-52480E24FE0C}" srcOrd="24" destOrd="0" presId="urn:microsoft.com/office/officeart/2011/layout/ConvergingText"/>
    <dgm:cxn modelId="{6902476A-3FAE-4ADA-A2B8-F8AC63FC369A}" type="presParOf" srcId="{87D76726-807B-40EF-A93F-F46AD773E112}" destId="{3BD7969A-D9EE-45E3-8BC7-507170FBD989}" srcOrd="25" destOrd="0" presId="urn:microsoft.com/office/officeart/2011/layout/ConvergingText"/>
    <dgm:cxn modelId="{75F3CAC8-5F64-4B00-BF91-4666F42B9FF8}" type="presParOf" srcId="{87D76726-807B-40EF-A93F-F46AD773E112}" destId="{A79C9B26-C714-409C-9063-24770780EF38}" srcOrd="26" destOrd="0" presId="urn:microsoft.com/office/officeart/2011/layout/ConvergingText"/>
    <dgm:cxn modelId="{F79985DF-354A-466A-8F1A-94556D81E47E}" type="presParOf" srcId="{87D76726-807B-40EF-A93F-F46AD773E112}" destId="{E6BB7D2A-9526-4AD5-8113-37ABAD14E654}" srcOrd="27" destOrd="0" presId="urn:microsoft.com/office/officeart/2011/layout/ConvergingText"/>
    <dgm:cxn modelId="{1A020821-03E8-4DDE-AD7C-4BAF7BD100C5}" type="presParOf" srcId="{87D76726-807B-40EF-A93F-F46AD773E112}" destId="{D58D5FCB-81F9-48CB-8261-77971C346B21}" srcOrd="28" destOrd="0" presId="urn:microsoft.com/office/officeart/2011/layout/ConvergingText"/>
    <dgm:cxn modelId="{6921B691-7A0D-40F6-8BDA-B1E3511CA0B9}" type="presParOf" srcId="{87D76726-807B-40EF-A93F-F46AD773E112}" destId="{B7FB32CD-81FC-4D17-B0A1-622E8596DB7C}" srcOrd="29" destOrd="0" presId="urn:microsoft.com/office/officeart/2011/layout/ConvergingText"/>
    <dgm:cxn modelId="{443050B0-8821-46D2-9C0C-7051AD14D8C0}" type="presParOf" srcId="{87D76726-807B-40EF-A93F-F46AD773E112}" destId="{3179F313-5A08-412D-8D50-C5D6A0BD706D}" srcOrd="30" destOrd="0" presId="urn:microsoft.com/office/officeart/2011/layout/ConvergingText"/>
    <dgm:cxn modelId="{43BF08E9-A14C-4C23-9EF5-6C8BF3E97D8E}" type="presParOf" srcId="{87D76726-807B-40EF-A93F-F46AD773E112}" destId="{8F5BB99F-776C-4E31-A1AB-D92767C7566E}" srcOrd="31" destOrd="0" presId="urn:microsoft.com/office/officeart/2011/layout/ConvergingText"/>
    <dgm:cxn modelId="{C8F1288A-C759-43D2-82D2-250A89D2ECBF}" type="presParOf" srcId="{87D76726-807B-40EF-A93F-F46AD773E112}" destId="{B776F78A-8B06-4E18-A8AE-4A1E703C05E0}" srcOrd="32" destOrd="0" presId="urn:microsoft.com/office/officeart/2011/layout/ConvergingText"/>
    <dgm:cxn modelId="{5AE0C359-F228-4165-9298-8AF251C95D13}" type="presParOf" srcId="{87D76726-807B-40EF-A93F-F46AD773E112}" destId="{E1CE66E2-CA7A-46DC-904D-2324BC67FC07}" srcOrd="33" destOrd="0" presId="urn:microsoft.com/office/officeart/2011/layout/ConvergingText"/>
    <dgm:cxn modelId="{E6FCDC7F-82EC-476E-8C89-A9A67676EE01}" type="presParOf" srcId="{87D76726-807B-40EF-A93F-F46AD773E112}" destId="{0D01A0E5-BA45-4850-AD29-1A5AF946332C}" srcOrd="34" destOrd="0" presId="urn:microsoft.com/office/officeart/2011/layout/ConvergingText"/>
    <dgm:cxn modelId="{FBC69D23-2BCF-4398-9164-930D299765A8}" type="presParOf" srcId="{87D76726-807B-40EF-A93F-F46AD773E112}" destId="{8160B0F5-F437-4871-A2E8-614D70B289C3}" srcOrd="35" destOrd="0" presId="urn:microsoft.com/office/officeart/2011/layout/ConvergingText"/>
    <dgm:cxn modelId="{ED5ADA82-28C3-4948-A729-41B816E5902A}" type="presParOf" srcId="{87D76726-807B-40EF-A93F-F46AD773E112}" destId="{403C70CF-5D87-412A-8341-5CF5B9E3CBFC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C4ACA-12CB-4C60-8CA5-FBFF565ACF54}" type="doc">
      <dgm:prSet loTypeId="urn:microsoft.com/office/officeart/2008/layout/VerticalCurvedList" loCatId="list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E7299B96-CD3D-47DE-A59D-E452C74B9926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 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6769FD6-4CA1-4581-9CCE-EF85C2E6BAE7}" type="parTrans" cxnId="{09936AA5-CA56-48F9-97FC-ADDF671B4CDD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79A331-AEF9-4FBF-9BC3-E3E77FCB5C47}" type="sibTrans" cxnId="{09936AA5-CA56-48F9-97FC-ADDF671B4CDD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A0EE116-6875-4BE3-90B8-79BADAF32E30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anı nedenler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411B237-C4C4-44B6-A1C4-B94B8143A8B2}" type="parTrans" cxnId="{81161DF3-C644-4CA5-ACEF-D0CFFD5D1D5C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38105A-AD57-486D-AD34-450439C60DC8}" type="sibTrans" cxnId="{81161DF3-C644-4CA5-ACEF-D0CFFD5D1D5C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2DB502-B200-4968-8304-11E6818BE769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 nedenler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D56DE77-11B1-481D-A53B-396B452741FE}" type="parTrans" cxnId="{420DB622-115F-435A-9B14-9D96AF3E7F72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13789E6-8A6A-4091-93B6-CA7AB2274474}" type="sibTrans" cxnId="{420DB622-115F-435A-9B14-9D96AF3E7F72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EE711E-04FD-4C5D-9DA5-E1CB42A2F01D}" type="pres">
      <dgm:prSet presAssocID="{797C4ACA-12CB-4C60-8CA5-FBFF565ACF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87197D5-5183-4ED1-B2EC-D565AEB0E452}" type="pres">
      <dgm:prSet presAssocID="{797C4ACA-12CB-4C60-8CA5-FBFF565ACF54}" presName="Name1" presStyleCnt="0"/>
      <dgm:spPr/>
      <dgm:t>
        <a:bodyPr/>
        <a:lstStyle/>
        <a:p>
          <a:endParaRPr lang="tr-TR"/>
        </a:p>
      </dgm:t>
    </dgm:pt>
    <dgm:pt modelId="{CB7CFE95-33B3-4465-BC88-69C196E7C753}" type="pres">
      <dgm:prSet presAssocID="{797C4ACA-12CB-4C60-8CA5-FBFF565ACF54}" presName="cycle" presStyleCnt="0"/>
      <dgm:spPr/>
      <dgm:t>
        <a:bodyPr/>
        <a:lstStyle/>
        <a:p>
          <a:endParaRPr lang="tr-TR"/>
        </a:p>
      </dgm:t>
    </dgm:pt>
    <dgm:pt modelId="{0F0C9337-B021-4226-9BB8-FF5F5CC3A57E}" type="pres">
      <dgm:prSet presAssocID="{797C4ACA-12CB-4C60-8CA5-FBFF565ACF54}" presName="srcNode" presStyleLbl="node1" presStyleIdx="0" presStyleCnt="3"/>
      <dgm:spPr/>
      <dgm:t>
        <a:bodyPr/>
        <a:lstStyle/>
        <a:p>
          <a:endParaRPr lang="tr-TR"/>
        </a:p>
      </dgm:t>
    </dgm:pt>
    <dgm:pt modelId="{B6A3FD84-8372-46D8-B61A-A592DDEC51CD}" type="pres">
      <dgm:prSet presAssocID="{797C4ACA-12CB-4C60-8CA5-FBFF565ACF54}" presName="conn" presStyleLbl="parChTrans1D2" presStyleIdx="0" presStyleCnt="1"/>
      <dgm:spPr/>
      <dgm:t>
        <a:bodyPr/>
        <a:lstStyle/>
        <a:p>
          <a:endParaRPr lang="tr-TR"/>
        </a:p>
      </dgm:t>
    </dgm:pt>
    <dgm:pt modelId="{1C6287B6-58CD-498D-8897-4DCFBB47A0C2}" type="pres">
      <dgm:prSet presAssocID="{797C4ACA-12CB-4C60-8CA5-FBFF565ACF54}" presName="extraNode" presStyleLbl="node1" presStyleIdx="0" presStyleCnt="3"/>
      <dgm:spPr/>
      <dgm:t>
        <a:bodyPr/>
        <a:lstStyle/>
        <a:p>
          <a:endParaRPr lang="tr-TR"/>
        </a:p>
      </dgm:t>
    </dgm:pt>
    <dgm:pt modelId="{599B78CF-912F-4202-80EB-3A8A8C29004B}" type="pres">
      <dgm:prSet presAssocID="{797C4ACA-12CB-4C60-8CA5-FBFF565ACF54}" presName="dstNode" presStyleLbl="node1" presStyleIdx="0" presStyleCnt="3"/>
      <dgm:spPr/>
      <dgm:t>
        <a:bodyPr/>
        <a:lstStyle/>
        <a:p>
          <a:endParaRPr lang="tr-TR"/>
        </a:p>
      </dgm:t>
    </dgm:pt>
    <dgm:pt modelId="{240773C7-EA10-4A39-A813-70E4A45E3ADE}" type="pres">
      <dgm:prSet presAssocID="{E7299B96-CD3D-47DE-A59D-E452C74B992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1C2F7B-31BE-4471-B21C-C96FB38F976B}" type="pres">
      <dgm:prSet presAssocID="{E7299B96-CD3D-47DE-A59D-E452C74B9926}" presName="accent_1" presStyleCnt="0"/>
      <dgm:spPr/>
      <dgm:t>
        <a:bodyPr/>
        <a:lstStyle/>
        <a:p>
          <a:endParaRPr lang="tr-TR"/>
        </a:p>
      </dgm:t>
    </dgm:pt>
    <dgm:pt modelId="{31721375-7C16-465D-9D84-F4754DF46659}" type="pres">
      <dgm:prSet presAssocID="{E7299B96-CD3D-47DE-A59D-E452C74B9926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54DA5264-9C14-4603-8813-12CB72687FCE}" type="pres">
      <dgm:prSet presAssocID="{0A0EE116-6875-4BE3-90B8-79BADAF32E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6C8180-9362-4F90-9691-E1B6146B26E9}" type="pres">
      <dgm:prSet presAssocID="{0A0EE116-6875-4BE3-90B8-79BADAF32E30}" presName="accent_2" presStyleCnt="0"/>
      <dgm:spPr/>
      <dgm:t>
        <a:bodyPr/>
        <a:lstStyle/>
        <a:p>
          <a:endParaRPr lang="tr-TR"/>
        </a:p>
      </dgm:t>
    </dgm:pt>
    <dgm:pt modelId="{B41D706C-A1E0-4949-95F2-CE5FF9B8EDF4}" type="pres">
      <dgm:prSet presAssocID="{0A0EE116-6875-4BE3-90B8-79BADAF32E30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C61DD601-D2A9-4A61-A3AE-B2B89865915C}" type="pres">
      <dgm:prSet presAssocID="{F12DB502-B200-4968-8304-11E6818BE769}" presName="text_3" presStyleLbl="node1" presStyleIdx="2" presStyleCnt="3" custScaleX="98777" custScaleY="860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1C8D96-7F05-4C8A-B5E3-740D18D8BEF7}" type="pres">
      <dgm:prSet presAssocID="{F12DB502-B200-4968-8304-11E6818BE769}" presName="accent_3" presStyleCnt="0"/>
      <dgm:spPr/>
      <dgm:t>
        <a:bodyPr/>
        <a:lstStyle/>
        <a:p>
          <a:endParaRPr lang="tr-TR"/>
        </a:p>
      </dgm:t>
    </dgm:pt>
    <dgm:pt modelId="{BF127713-9ACA-45D9-90AB-236B391A60D7}" type="pres">
      <dgm:prSet presAssocID="{F12DB502-B200-4968-8304-11E6818BE769}" presName="accentRepeatNode" presStyleLbl="solidFgAcc1" presStyleIdx="2" presStyleCnt="3"/>
      <dgm:spPr/>
      <dgm:t>
        <a:bodyPr/>
        <a:lstStyle/>
        <a:p>
          <a:endParaRPr lang="tr-TR"/>
        </a:p>
      </dgm:t>
    </dgm:pt>
  </dgm:ptLst>
  <dgm:cxnLst>
    <dgm:cxn modelId="{11122B9C-151C-4F12-AAFF-7E63DEFC827A}" type="presOf" srcId="{0A0EE116-6875-4BE3-90B8-79BADAF32E30}" destId="{54DA5264-9C14-4603-8813-12CB72687FCE}" srcOrd="0" destOrd="0" presId="urn:microsoft.com/office/officeart/2008/layout/VerticalCurvedList"/>
    <dgm:cxn modelId="{B0B12A66-DA14-440F-8C57-5CE8178DE728}" type="presOf" srcId="{797C4ACA-12CB-4C60-8CA5-FBFF565ACF54}" destId="{E2EE711E-04FD-4C5D-9DA5-E1CB42A2F01D}" srcOrd="0" destOrd="0" presId="urn:microsoft.com/office/officeart/2008/layout/VerticalCurvedList"/>
    <dgm:cxn modelId="{420DB622-115F-435A-9B14-9D96AF3E7F72}" srcId="{797C4ACA-12CB-4C60-8CA5-FBFF565ACF54}" destId="{F12DB502-B200-4968-8304-11E6818BE769}" srcOrd="2" destOrd="0" parTransId="{7D56DE77-11B1-481D-A53B-396B452741FE}" sibTransId="{713789E6-8A6A-4091-93B6-CA7AB2274474}"/>
    <dgm:cxn modelId="{81161DF3-C644-4CA5-ACEF-D0CFFD5D1D5C}" srcId="{797C4ACA-12CB-4C60-8CA5-FBFF565ACF54}" destId="{0A0EE116-6875-4BE3-90B8-79BADAF32E30}" srcOrd="1" destOrd="0" parTransId="{A411B237-C4C4-44B6-A1C4-B94B8143A8B2}" sibTransId="{BB38105A-AD57-486D-AD34-450439C60DC8}"/>
    <dgm:cxn modelId="{0292DE9F-4BD5-4BE4-BF20-ACC78287F890}" type="presOf" srcId="{F12DB502-B200-4968-8304-11E6818BE769}" destId="{C61DD601-D2A9-4A61-A3AE-B2B89865915C}" srcOrd="0" destOrd="0" presId="urn:microsoft.com/office/officeart/2008/layout/VerticalCurvedList"/>
    <dgm:cxn modelId="{F1BFFAE5-0664-4EDE-A7A7-4243F5356067}" type="presOf" srcId="{E7299B96-CD3D-47DE-A59D-E452C74B9926}" destId="{240773C7-EA10-4A39-A813-70E4A45E3ADE}" srcOrd="0" destOrd="0" presId="urn:microsoft.com/office/officeart/2008/layout/VerticalCurvedList"/>
    <dgm:cxn modelId="{DABE4B0A-2374-41F2-9FDB-C0F75A0F40E7}" type="presOf" srcId="{3E79A331-AEF9-4FBF-9BC3-E3E77FCB5C47}" destId="{B6A3FD84-8372-46D8-B61A-A592DDEC51CD}" srcOrd="0" destOrd="0" presId="urn:microsoft.com/office/officeart/2008/layout/VerticalCurvedList"/>
    <dgm:cxn modelId="{09936AA5-CA56-48F9-97FC-ADDF671B4CDD}" srcId="{797C4ACA-12CB-4C60-8CA5-FBFF565ACF54}" destId="{E7299B96-CD3D-47DE-A59D-E452C74B9926}" srcOrd="0" destOrd="0" parTransId="{76769FD6-4CA1-4581-9CCE-EF85C2E6BAE7}" sibTransId="{3E79A331-AEF9-4FBF-9BC3-E3E77FCB5C47}"/>
    <dgm:cxn modelId="{5F816F85-3713-41C9-87FB-23455CD23194}" type="presParOf" srcId="{E2EE711E-04FD-4C5D-9DA5-E1CB42A2F01D}" destId="{287197D5-5183-4ED1-B2EC-D565AEB0E452}" srcOrd="0" destOrd="0" presId="urn:microsoft.com/office/officeart/2008/layout/VerticalCurvedList"/>
    <dgm:cxn modelId="{8D69575D-4865-4581-A14E-FCC39BB5815E}" type="presParOf" srcId="{287197D5-5183-4ED1-B2EC-D565AEB0E452}" destId="{CB7CFE95-33B3-4465-BC88-69C196E7C753}" srcOrd="0" destOrd="0" presId="urn:microsoft.com/office/officeart/2008/layout/VerticalCurvedList"/>
    <dgm:cxn modelId="{9757FBEE-742F-44DB-8CC7-0D6E4A699846}" type="presParOf" srcId="{CB7CFE95-33B3-4465-BC88-69C196E7C753}" destId="{0F0C9337-B021-4226-9BB8-FF5F5CC3A57E}" srcOrd="0" destOrd="0" presId="urn:microsoft.com/office/officeart/2008/layout/VerticalCurvedList"/>
    <dgm:cxn modelId="{AE4BA199-BDC1-4FB1-A1DF-CA1091A32A7F}" type="presParOf" srcId="{CB7CFE95-33B3-4465-BC88-69C196E7C753}" destId="{B6A3FD84-8372-46D8-B61A-A592DDEC51CD}" srcOrd="1" destOrd="0" presId="urn:microsoft.com/office/officeart/2008/layout/VerticalCurvedList"/>
    <dgm:cxn modelId="{8973689E-7B6C-4F36-981E-C3126F32323D}" type="presParOf" srcId="{CB7CFE95-33B3-4465-BC88-69C196E7C753}" destId="{1C6287B6-58CD-498D-8897-4DCFBB47A0C2}" srcOrd="2" destOrd="0" presId="urn:microsoft.com/office/officeart/2008/layout/VerticalCurvedList"/>
    <dgm:cxn modelId="{8D0B153D-B67D-4F09-A126-FDA0E00C9480}" type="presParOf" srcId="{CB7CFE95-33B3-4465-BC88-69C196E7C753}" destId="{599B78CF-912F-4202-80EB-3A8A8C29004B}" srcOrd="3" destOrd="0" presId="urn:microsoft.com/office/officeart/2008/layout/VerticalCurvedList"/>
    <dgm:cxn modelId="{3D918D7F-69E0-4C95-892D-977C86D92548}" type="presParOf" srcId="{287197D5-5183-4ED1-B2EC-D565AEB0E452}" destId="{240773C7-EA10-4A39-A813-70E4A45E3ADE}" srcOrd="1" destOrd="0" presId="urn:microsoft.com/office/officeart/2008/layout/VerticalCurvedList"/>
    <dgm:cxn modelId="{FE5AD40D-3105-462F-8625-C14DF4AED046}" type="presParOf" srcId="{287197D5-5183-4ED1-B2EC-D565AEB0E452}" destId="{141C2F7B-31BE-4471-B21C-C96FB38F976B}" srcOrd="2" destOrd="0" presId="urn:microsoft.com/office/officeart/2008/layout/VerticalCurvedList"/>
    <dgm:cxn modelId="{A90E19FF-7C82-467F-900D-6E06276F5E24}" type="presParOf" srcId="{141C2F7B-31BE-4471-B21C-C96FB38F976B}" destId="{31721375-7C16-465D-9D84-F4754DF46659}" srcOrd="0" destOrd="0" presId="urn:microsoft.com/office/officeart/2008/layout/VerticalCurvedList"/>
    <dgm:cxn modelId="{7F058A49-EEBE-4674-88A0-283B12B3FF5F}" type="presParOf" srcId="{287197D5-5183-4ED1-B2EC-D565AEB0E452}" destId="{54DA5264-9C14-4603-8813-12CB72687FCE}" srcOrd="3" destOrd="0" presId="urn:microsoft.com/office/officeart/2008/layout/VerticalCurvedList"/>
    <dgm:cxn modelId="{00F0A975-CFBB-450C-B1E2-079B8C234994}" type="presParOf" srcId="{287197D5-5183-4ED1-B2EC-D565AEB0E452}" destId="{306C8180-9362-4F90-9691-E1B6146B26E9}" srcOrd="4" destOrd="0" presId="urn:microsoft.com/office/officeart/2008/layout/VerticalCurvedList"/>
    <dgm:cxn modelId="{3BB90002-CAD9-49C0-AB45-261544503DEF}" type="presParOf" srcId="{306C8180-9362-4F90-9691-E1B6146B26E9}" destId="{B41D706C-A1E0-4949-95F2-CE5FF9B8EDF4}" srcOrd="0" destOrd="0" presId="urn:microsoft.com/office/officeart/2008/layout/VerticalCurvedList"/>
    <dgm:cxn modelId="{954EDD94-B8FD-41AA-A9D9-FF0A909716BE}" type="presParOf" srcId="{287197D5-5183-4ED1-B2EC-D565AEB0E452}" destId="{C61DD601-D2A9-4A61-A3AE-B2B89865915C}" srcOrd="5" destOrd="0" presId="urn:microsoft.com/office/officeart/2008/layout/VerticalCurvedList"/>
    <dgm:cxn modelId="{89ADF16C-9432-4B53-A5A2-D0807EEE2766}" type="presParOf" srcId="{287197D5-5183-4ED1-B2EC-D565AEB0E452}" destId="{801C8D96-7F05-4C8A-B5E3-740D18D8BEF7}" srcOrd="6" destOrd="0" presId="urn:microsoft.com/office/officeart/2008/layout/VerticalCurvedList"/>
    <dgm:cxn modelId="{59998130-F991-4738-815B-E10D32766B6B}" type="presParOf" srcId="{801C8D96-7F05-4C8A-B5E3-740D18D8BEF7}" destId="{BF127713-9ACA-45D9-90AB-236B391A60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7982C67-F160-4C7B-8A1D-EEB1AB6D3277}" type="doc">
      <dgm:prSet loTypeId="urn:microsoft.com/office/officeart/2005/8/layout/hList7#1" loCatId="list" qsTypeId="urn:microsoft.com/office/officeart/2005/8/quickstyle/3d1" qsCatId="3D" csTypeId="urn:microsoft.com/office/officeart/2005/8/colors/colorful5" csCatId="colorful" phldr="1"/>
      <dgm:spPr/>
    </dgm:pt>
    <dgm:pt modelId="{350A318C-FC83-4BA6-9BF8-B1C697F435E4}">
      <dgm:prSet phldrT="[Metin]" custT="1"/>
      <dgm:spPr/>
      <dgm:t>
        <a:bodyPr/>
        <a:lstStyle/>
        <a:p>
          <a:endParaRPr lang="tr-TR" sz="20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r>
            <a: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yardım;</a:t>
          </a:r>
        </a:p>
        <a:p>
          <a:r>
            <a:rPr lang="tr-TR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Öğrencinin beceri yapmasını sağlamak amacıyla, öğretmenin öğrenciyle birlikte beceriyi yapması, elle yardım etmesi, dokunarak yardım etmesi vb.</a:t>
          </a:r>
          <a:endParaRPr lang="tr-TR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81FA5F5-B4E3-418B-A657-602EF70C319A}" type="parTrans" cxnId="{A784CF61-41BE-45AD-887D-28F5B4D268F6}">
      <dgm:prSet/>
      <dgm:spPr/>
      <dgm:t>
        <a:bodyPr/>
        <a:lstStyle/>
        <a:p>
          <a:endParaRPr lang="tr-TR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01288F9-42FC-441D-84C0-D70DED941275}" type="sibTrans" cxnId="{A784CF61-41BE-45AD-887D-28F5B4D268F6}">
      <dgm:prSet/>
      <dgm:spPr/>
      <dgm:t>
        <a:bodyPr/>
        <a:lstStyle/>
        <a:p>
          <a:endParaRPr lang="tr-TR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DAFBC36-8D4D-4578-BA63-DE4FCEDF1BEC}">
      <dgm:prSet phldrT="[Metin]" custT="1"/>
      <dgm:spPr/>
      <dgm:t>
        <a:bodyPr/>
        <a:lstStyle/>
        <a:p>
          <a:r>
            <a: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Model Olma;</a:t>
          </a:r>
        </a:p>
        <a:p>
          <a:r>
            <a:rPr lang="tr-TR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kişinin yaptığı hareketi gözleyerek ve taklit ederek yapma.</a:t>
          </a:r>
          <a:endParaRPr lang="tr-TR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9DD60BC-FF34-4341-9C6E-8C73BB82D175}" type="parTrans" cxnId="{2B342273-36BA-473B-8E62-39EEDAD0FC7E}">
      <dgm:prSet/>
      <dgm:spPr/>
      <dgm:t>
        <a:bodyPr/>
        <a:lstStyle/>
        <a:p>
          <a:endParaRPr lang="tr-TR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E26F3A6-914F-4483-ADE9-491F96D0D2AE}" type="sibTrans" cxnId="{2B342273-36BA-473B-8E62-39EEDAD0FC7E}">
      <dgm:prSet/>
      <dgm:spPr/>
      <dgm:t>
        <a:bodyPr/>
        <a:lstStyle/>
        <a:p>
          <a:endParaRPr lang="tr-TR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1E1B6F-5644-4DDD-9985-3ED99970212E}">
      <dgm:prSet phldrT="[Metin]" custT="1"/>
      <dgm:spPr/>
      <dgm:t>
        <a:bodyPr/>
        <a:lstStyle/>
        <a:p>
          <a:r>
            <a: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İpucu;</a:t>
          </a:r>
        </a:p>
        <a:p>
          <a:r>
            <a:rPr lang="tr-TR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Öğrenciye yapılması istenen davranışı sözel olarak ifade etme. En az yardım etme yoludur.</a:t>
          </a:r>
          <a:endParaRPr lang="tr-TR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ADD7433-83AB-4D6E-A88D-7FBDCB5C3BF8}" type="parTrans" cxnId="{FE8A8073-DB8E-46DB-B7A5-B6BDB6A369F7}">
      <dgm:prSet/>
      <dgm:spPr/>
      <dgm:t>
        <a:bodyPr/>
        <a:lstStyle/>
        <a:p>
          <a:endParaRPr lang="tr-TR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513C62-A702-4A90-A0EB-F0661BDBEF8B}" type="sibTrans" cxnId="{FE8A8073-DB8E-46DB-B7A5-B6BDB6A369F7}">
      <dgm:prSet/>
      <dgm:spPr/>
      <dgm:t>
        <a:bodyPr/>
        <a:lstStyle/>
        <a:p>
          <a:endParaRPr lang="tr-TR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E95110-5D34-424E-9C18-66D6CEC9E937}" type="pres">
      <dgm:prSet presAssocID="{17982C67-F160-4C7B-8A1D-EEB1AB6D3277}" presName="Name0" presStyleCnt="0">
        <dgm:presLayoutVars>
          <dgm:dir/>
          <dgm:resizeHandles val="exact"/>
        </dgm:presLayoutVars>
      </dgm:prSet>
      <dgm:spPr/>
    </dgm:pt>
    <dgm:pt modelId="{69B15255-ADD6-4E36-ABDD-D274225FED44}" type="pres">
      <dgm:prSet presAssocID="{17982C67-F160-4C7B-8A1D-EEB1AB6D3277}" presName="fgShape" presStyleLbl="fgShp" presStyleIdx="0" presStyleCnt="1" custLinFactNeighborX="-1462" custLinFactNeighborY="53333"/>
      <dgm:spPr/>
    </dgm:pt>
    <dgm:pt modelId="{2154EAD2-3078-470E-B31D-B5ED5D32EA15}" type="pres">
      <dgm:prSet presAssocID="{17982C67-F160-4C7B-8A1D-EEB1AB6D3277}" presName="linComp" presStyleCnt="0"/>
      <dgm:spPr/>
    </dgm:pt>
    <dgm:pt modelId="{7FFCE86C-6063-4045-AC79-CE5D8C9B5782}" type="pres">
      <dgm:prSet presAssocID="{350A318C-FC83-4BA6-9BF8-B1C697F435E4}" presName="compNode" presStyleCnt="0"/>
      <dgm:spPr/>
    </dgm:pt>
    <dgm:pt modelId="{7D910F6D-61AD-41D4-B584-A720470B3A8B}" type="pres">
      <dgm:prSet presAssocID="{350A318C-FC83-4BA6-9BF8-B1C697F435E4}" presName="bkgdShape" presStyleLbl="node1" presStyleIdx="0" presStyleCnt="3"/>
      <dgm:spPr/>
      <dgm:t>
        <a:bodyPr/>
        <a:lstStyle/>
        <a:p>
          <a:endParaRPr lang="tr-TR"/>
        </a:p>
      </dgm:t>
    </dgm:pt>
    <dgm:pt modelId="{7B531183-EF82-4F30-B83F-4BDA684D4728}" type="pres">
      <dgm:prSet presAssocID="{350A318C-FC83-4BA6-9BF8-B1C697F435E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E4DCBA-A735-43F2-9039-93C055F842C1}" type="pres">
      <dgm:prSet presAssocID="{350A318C-FC83-4BA6-9BF8-B1C697F435E4}" presName="invisiNode" presStyleLbl="node1" presStyleIdx="0" presStyleCnt="3"/>
      <dgm:spPr/>
    </dgm:pt>
    <dgm:pt modelId="{13EF1FC6-D2D1-48F7-8D06-C56FF4A09BC0}" type="pres">
      <dgm:prSet presAssocID="{350A318C-FC83-4BA6-9BF8-B1C697F435E4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41E74C-B2DE-4F01-B30F-07BD3390D7D9}" type="pres">
      <dgm:prSet presAssocID="{801288F9-42FC-441D-84C0-D70DED94127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8AC3E91B-E812-4423-BBEC-5F7F7D7DD8A6}" type="pres">
      <dgm:prSet presAssocID="{CDAFBC36-8D4D-4578-BA63-DE4FCEDF1BEC}" presName="compNode" presStyleCnt="0"/>
      <dgm:spPr/>
    </dgm:pt>
    <dgm:pt modelId="{2ABD2A33-ABC4-483C-B50D-5EE7F6B6C7C2}" type="pres">
      <dgm:prSet presAssocID="{CDAFBC36-8D4D-4578-BA63-DE4FCEDF1BEC}" presName="bkgdShape" presStyleLbl="node1" presStyleIdx="1" presStyleCnt="3"/>
      <dgm:spPr/>
      <dgm:t>
        <a:bodyPr/>
        <a:lstStyle/>
        <a:p>
          <a:endParaRPr lang="tr-TR"/>
        </a:p>
      </dgm:t>
    </dgm:pt>
    <dgm:pt modelId="{C7B15A9A-E086-4508-8980-4BCD28BE1AC7}" type="pres">
      <dgm:prSet presAssocID="{CDAFBC36-8D4D-4578-BA63-DE4FCEDF1BE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811827-AF70-476D-8A28-22E181AF4652}" type="pres">
      <dgm:prSet presAssocID="{CDAFBC36-8D4D-4578-BA63-DE4FCEDF1BEC}" presName="invisiNode" presStyleLbl="node1" presStyleIdx="1" presStyleCnt="3"/>
      <dgm:spPr/>
    </dgm:pt>
    <dgm:pt modelId="{4910B852-BC34-4742-A3B6-9851E17D5BE7}" type="pres">
      <dgm:prSet presAssocID="{CDAFBC36-8D4D-4578-BA63-DE4FCEDF1BE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726E00-C159-40E8-897E-EDE30F155D93}" type="pres">
      <dgm:prSet presAssocID="{DE26F3A6-914F-4483-ADE9-491F96D0D2A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A5B13F6-79E0-4C6B-A241-B4B7F7026A81}" type="pres">
      <dgm:prSet presAssocID="{FB1E1B6F-5644-4DDD-9985-3ED99970212E}" presName="compNode" presStyleCnt="0"/>
      <dgm:spPr/>
    </dgm:pt>
    <dgm:pt modelId="{EC75456C-D65E-4408-AF07-000330E77439}" type="pres">
      <dgm:prSet presAssocID="{FB1E1B6F-5644-4DDD-9985-3ED99970212E}" presName="bkgdShape" presStyleLbl="node1" presStyleIdx="2" presStyleCnt="3"/>
      <dgm:spPr/>
      <dgm:t>
        <a:bodyPr/>
        <a:lstStyle/>
        <a:p>
          <a:endParaRPr lang="tr-TR"/>
        </a:p>
      </dgm:t>
    </dgm:pt>
    <dgm:pt modelId="{9C55697E-00C6-4201-94E5-2C726DEB6848}" type="pres">
      <dgm:prSet presAssocID="{FB1E1B6F-5644-4DDD-9985-3ED99970212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5BAF43-2B62-44C4-A63F-F18A00239D0E}" type="pres">
      <dgm:prSet presAssocID="{FB1E1B6F-5644-4DDD-9985-3ED99970212E}" presName="invisiNode" presStyleLbl="node1" presStyleIdx="2" presStyleCnt="3"/>
      <dgm:spPr/>
    </dgm:pt>
    <dgm:pt modelId="{7B506585-2A0B-47E0-BE0F-DBE0BD98E568}" type="pres">
      <dgm:prSet presAssocID="{FB1E1B6F-5644-4DDD-9985-3ED99970212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5A91AB6-53FE-4BC6-92FC-E6D2909564B9}" type="presOf" srcId="{350A318C-FC83-4BA6-9BF8-B1C697F435E4}" destId="{7B531183-EF82-4F30-B83F-4BDA684D4728}" srcOrd="1" destOrd="0" presId="urn:microsoft.com/office/officeart/2005/8/layout/hList7#1"/>
    <dgm:cxn modelId="{35E05DC6-8202-4D42-86CD-9FB7D4D62D5C}" type="presOf" srcId="{CDAFBC36-8D4D-4578-BA63-DE4FCEDF1BEC}" destId="{2ABD2A33-ABC4-483C-B50D-5EE7F6B6C7C2}" srcOrd="0" destOrd="0" presId="urn:microsoft.com/office/officeart/2005/8/layout/hList7#1"/>
    <dgm:cxn modelId="{92FD65F1-610D-4D62-845A-DF85CA52C0B9}" type="presOf" srcId="{CDAFBC36-8D4D-4578-BA63-DE4FCEDF1BEC}" destId="{C7B15A9A-E086-4508-8980-4BCD28BE1AC7}" srcOrd="1" destOrd="0" presId="urn:microsoft.com/office/officeart/2005/8/layout/hList7#1"/>
    <dgm:cxn modelId="{FE8A8073-DB8E-46DB-B7A5-B6BDB6A369F7}" srcId="{17982C67-F160-4C7B-8A1D-EEB1AB6D3277}" destId="{FB1E1B6F-5644-4DDD-9985-3ED99970212E}" srcOrd="2" destOrd="0" parTransId="{3ADD7433-83AB-4D6E-A88D-7FBDCB5C3BF8}" sibTransId="{B1513C62-A702-4A90-A0EB-F0661BDBEF8B}"/>
    <dgm:cxn modelId="{3FE87F6A-E886-46A3-BD66-BA49369776A7}" type="presOf" srcId="{801288F9-42FC-441D-84C0-D70DED941275}" destId="{FD41E74C-B2DE-4F01-B30F-07BD3390D7D9}" srcOrd="0" destOrd="0" presId="urn:microsoft.com/office/officeart/2005/8/layout/hList7#1"/>
    <dgm:cxn modelId="{ECA2160C-E7E5-4A7D-BF55-B5D6BF319989}" type="presOf" srcId="{17982C67-F160-4C7B-8A1D-EEB1AB6D3277}" destId="{E2E95110-5D34-424E-9C18-66D6CEC9E937}" srcOrd="0" destOrd="0" presId="urn:microsoft.com/office/officeart/2005/8/layout/hList7#1"/>
    <dgm:cxn modelId="{0F6AD618-C68D-4A7E-BA76-257E9B27E7C3}" type="presOf" srcId="{FB1E1B6F-5644-4DDD-9985-3ED99970212E}" destId="{EC75456C-D65E-4408-AF07-000330E77439}" srcOrd="0" destOrd="0" presId="urn:microsoft.com/office/officeart/2005/8/layout/hList7#1"/>
    <dgm:cxn modelId="{305416FB-6509-4F49-AC8F-57A2B579F872}" type="presOf" srcId="{FB1E1B6F-5644-4DDD-9985-3ED99970212E}" destId="{9C55697E-00C6-4201-94E5-2C726DEB6848}" srcOrd="1" destOrd="0" presId="urn:microsoft.com/office/officeart/2005/8/layout/hList7#1"/>
    <dgm:cxn modelId="{A784CF61-41BE-45AD-887D-28F5B4D268F6}" srcId="{17982C67-F160-4C7B-8A1D-EEB1AB6D3277}" destId="{350A318C-FC83-4BA6-9BF8-B1C697F435E4}" srcOrd="0" destOrd="0" parTransId="{E81FA5F5-B4E3-418B-A657-602EF70C319A}" sibTransId="{801288F9-42FC-441D-84C0-D70DED941275}"/>
    <dgm:cxn modelId="{2B342273-36BA-473B-8E62-39EEDAD0FC7E}" srcId="{17982C67-F160-4C7B-8A1D-EEB1AB6D3277}" destId="{CDAFBC36-8D4D-4578-BA63-DE4FCEDF1BEC}" srcOrd="1" destOrd="0" parTransId="{39DD60BC-FF34-4341-9C6E-8C73BB82D175}" sibTransId="{DE26F3A6-914F-4483-ADE9-491F96D0D2AE}"/>
    <dgm:cxn modelId="{D6E20C0D-BC63-46D1-B121-61B198B2D0D5}" type="presOf" srcId="{350A318C-FC83-4BA6-9BF8-B1C697F435E4}" destId="{7D910F6D-61AD-41D4-B584-A720470B3A8B}" srcOrd="0" destOrd="0" presId="urn:microsoft.com/office/officeart/2005/8/layout/hList7#1"/>
    <dgm:cxn modelId="{C643439F-06C7-49F6-8019-9CA55FD80E7B}" type="presOf" srcId="{DE26F3A6-914F-4483-ADE9-491F96D0D2AE}" destId="{05726E00-C159-40E8-897E-EDE30F155D93}" srcOrd="0" destOrd="0" presId="urn:microsoft.com/office/officeart/2005/8/layout/hList7#1"/>
    <dgm:cxn modelId="{06A0FD2B-EF13-45D9-8DC4-816843E17A3E}" type="presParOf" srcId="{E2E95110-5D34-424E-9C18-66D6CEC9E937}" destId="{69B15255-ADD6-4E36-ABDD-D274225FED44}" srcOrd="0" destOrd="0" presId="urn:microsoft.com/office/officeart/2005/8/layout/hList7#1"/>
    <dgm:cxn modelId="{3F40E9EA-3E15-453F-96E9-A8786EA5352C}" type="presParOf" srcId="{E2E95110-5D34-424E-9C18-66D6CEC9E937}" destId="{2154EAD2-3078-470E-B31D-B5ED5D32EA15}" srcOrd="1" destOrd="0" presId="urn:microsoft.com/office/officeart/2005/8/layout/hList7#1"/>
    <dgm:cxn modelId="{572B7DA9-DE02-42BA-BCE8-92D8C337B1A7}" type="presParOf" srcId="{2154EAD2-3078-470E-B31D-B5ED5D32EA15}" destId="{7FFCE86C-6063-4045-AC79-CE5D8C9B5782}" srcOrd="0" destOrd="0" presId="urn:microsoft.com/office/officeart/2005/8/layout/hList7#1"/>
    <dgm:cxn modelId="{8B635130-708F-45C0-8917-C5AFF7EBA113}" type="presParOf" srcId="{7FFCE86C-6063-4045-AC79-CE5D8C9B5782}" destId="{7D910F6D-61AD-41D4-B584-A720470B3A8B}" srcOrd="0" destOrd="0" presId="urn:microsoft.com/office/officeart/2005/8/layout/hList7#1"/>
    <dgm:cxn modelId="{984659FE-3897-4868-8BDE-2D61FEECAF7E}" type="presParOf" srcId="{7FFCE86C-6063-4045-AC79-CE5D8C9B5782}" destId="{7B531183-EF82-4F30-B83F-4BDA684D4728}" srcOrd="1" destOrd="0" presId="urn:microsoft.com/office/officeart/2005/8/layout/hList7#1"/>
    <dgm:cxn modelId="{51973C6A-3749-46C4-8790-FA81375C7A46}" type="presParOf" srcId="{7FFCE86C-6063-4045-AC79-CE5D8C9B5782}" destId="{1CE4DCBA-A735-43F2-9039-93C055F842C1}" srcOrd="2" destOrd="0" presId="urn:microsoft.com/office/officeart/2005/8/layout/hList7#1"/>
    <dgm:cxn modelId="{99F89C37-4DAD-4388-BAD7-35AEF05E8086}" type="presParOf" srcId="{7FFCE86C-6063-4045-AC79-CE5D8C9B5782}" destId="{13EF1FC6-D2D1-48F7-8D06-C56FF4A09BC0}" srcOrd="3" destOrd="0" presId="urn:microsoft.com/office/officeart/2005/8/layout/hList7#1"/>
    <dgm:cxn modelId="{795D30EF-1066-4160-8DF2-FF20C57DE8C1}" type="presParOf" srcId="{2154EAD2-3078-470E-B31D-B5ED5D32EA15}" destId="{FD41E74C-B2DE-4F01-B30F-07BD3390D7D9}" srcOrd="1" destOrd="0" presId="urn:microsoft.com/office/officeart/2005/8/layout/hList7#1"/>
    <dgm:cxn modelId="{20D4ABA5-1361-433F-83E3-A78AD8EA3166}" type="presParOf" srcId="{2154EAD2-3078-470E-B31D-B5ED5D32EA15}" destId="{8AC3E91B-E812-4423-BBEC-5F7F7D7DD8A6}" srcOrd="2" destOrd="0" presId="urn:microsoft.com/office/officeart/2005/8/layout/hList7#1"/>
    <dgm:cxn modelId="{41D1F8BD-66E8-4E05-A1F2-A2EC0EDE7F32}" type="presParOf" srcId="{8AC3E91B-E812-4423-BBEC-5F7F7D7DD8A6}" destId="{2ABD2A33-ABC4-483C-B50D-5EE7F6B6C7C2}" srcOrd="0" destOrd="0" presId="urn:microsoft.com/office/officeart/2005/8/layout/hList7#1"/>
    <dgm:cxn modelId="{432E992E-D84F-4216-A2AD-1F1AAFAE1CC1}" type="presParOf" srcId="{8AC3E91B-E812-4423-BBEC-5F7F7D7DD8A6}" destId="{C7B15A9A-E086-4508-8980-4BCD28BE1AC7}" srcOrd="1" destOrd="0" presId="urn:microsoft.com/office/officeart/2005/8/layout/hList7#1"/>
    <dgm:cxn modelId="{70792C24-23E3-4292-93E8-F334CE2D8E27}" type="presParOf" srcId="{8AC3E91B-E812-4423-BBEC-5F7F7D7DD8A6}" destId="{15811827-AF70-476D-8A28-22E181AF4652}" srcOrd="2" destOrd="0" presId="urn:microsoft.com/office/officeart/2005/8/layout/hList7#1"/>
    <dgm:cxn modelId="{4F66CD83-D267-444C-BEE9-1C5BD62C6EC6}" type="presParOf" srcId="{8AC3E91B-E812-4423-BBEC-5F7F7D7DD8A6}" destId="{4910B852-BC34-4742-A3B6-9851E17D5BE7}" srcOrd="3" destOrd="0" presId="urn:microsoft.com/office/officeart/2005/8/layout/hList7#1"/>
    <dgm:cxn modelId="{0CF22244-2553-4C42-A8D2-E6103C1B1282}" type="presParOf" srcId="{2154EAD2-3078-470E-B31D-B5ED5D32EA15}" destId="{05726E00-C159-40E8-897E-EDE30F155D93}" srcOrd="3" destOrd="0" presId="urn:microsoft.com/office/officeart/2005/8/layout/hList7#1"/>
    <dgm:cxn modelId="{8FDAE511-D022-4295-A625-2915B631254A}" type="presParOf" srcId="{2154EAD2-3078-470E-B31D-B5ED5D32EA15}" destId="{EA5B13F6-79E0-4C6B-A241-B4B7F7026A81}" srcOrd="4" destOrd="0" presId="urn:microsoft.com/office/officeart/2005/8/layout/hList7#1"/>
    <dgm:cxn modelId="{C0DD9077-6B1F-40CB-B5F8-0BFDED73A633}" type="presParOf" srcId="{EA5B13F6-79E0-4C6B-A241-B4B7F7026A81}" destId="{EC75456C-D65E-4408-AF07-000330E77439}" srcOrd="0" destOrd="0" presId="urn:microsoft.com/office/officeart/2005/8/layout/hList7#1"/>
    <dgm:cxn modelId="{73FD043C-222A-4630-A254-4017FE73A582}" type="presParOf" srcId="{EA5B13F6-79E0-4C6B-A241-B4B7F7026A81}" destId="{9C55697E-00C6-4201-94E5-2C726DEB6848}" srcOrd="1" destOrd="0" presId="urn:microsoft.com/office/officeart/2005/8/layout/hList7#1"/>
    <dgm:cxn modelId="{59CB6E3E-C248-4A5A-9B13-16E4D8D92623}" type="presParOf" srcId="{EA5B13F6-79E0-4C6B-A241-B4B7F7026A81}" destId="{175BAF43-2B62-44C4-A63F-F18A00239D0E}" srcOrd="2" destOrd="0" presId="urn:microsoft.com/office/officeart/2005/8/layout/hList7#1"/>
    <dgm:cxn modelId="{67881276-F374-4A09-A4AE-91B6AFA00F7A}" type="presParOf" srcId="{EA5B13F6-79E0-4C6B-A241-B4B7F7026A81}" destId="{7B506585-2A0B-47E0-BE0F-DBE0BD98E56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89CD23-C054-48B2-9CB8-FADB9A941BCB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292C5CA-F7E5-4E44-B0C7-DF235F5EFCC9}">
      <dgm:prSet phldrT="[Metin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Kromozomal</a:t>
          </a:r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Bozukluklar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9CA3EE2-8E4E-4273-9A80-23F3BB930532}" type="parTrans" cxnId="{C399A245-BC10-4E93-8413-F8D091341E13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D74EAD-412D-448D-9901-20F440025630}" type="sibTrans" cxnId="{C399A245-BC10-4E93-8413-F8D091341E13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F0F2671-A115-4C40-B18B-4B2D7DA7CECD}">
      <dgm:prSet phldrT="[Metin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Beyin Gelişimiyle İlgili Sorunlar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E35DBB-C832-49FD-B580-2BB056981A16}" type="parTrans" cxnId="{C2B3E5F8-469A-465F-BE21-A198342BDF79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42EB841-8D22-4913-A888-34A793E5DC2B}" type="sibTrans" cxnId="{C2B3E5F8-469A-465F-BE21-A198342BDF79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B44EB6-64D3-4D79-B2DB-CFFA34A5D755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Çevresel Etkiler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F8803C-5D6E-44BE-B3DF-07F4B4894773}" type="parTrans" cxnId="{5407D436-BFF4-42ED-ABAD-B55CD912511E}">
      <dgm:prSet/>
      <dgm:spPr/>
      <dgm:t>
        <a:bodyPr/>
        <a:lstStyle/>
        <a:p>
          <a:endParaRPr lang="tr-TR"/>
        </a:p>
      </dgm:t>
    </dgm:pt>
    <dgm:pt modelId="{E647F4F4-4DDD-4787-98B6-82FE8012BE52}" type="sibTrans" cxnId="{5407D436-BFF4-42ED-ABAD-B55CD912511E}">
      <dgm:prSet/>
      <dgm:spPr/>
      <dgm:t>
        <a:bodyPr/>
        <a:lstStyle/>
        <a:p>
          <a:endParaRPr lang="tr-TR"/>
        </a:p>
      </dgm:t>
    </dgm:pt>
    <dgm:pt modelId="{E96A13F4-3C21-4001-81F0-A1C66810716E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Metabolizma Sorunları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594C3E3-66C2-4EFD-B2F9-9781519A7E1F}" type="parTrans" cxnId="{64CEB1FF-A076-44C8-8407-95535A033CAD}">
      <dgm:prSet/>
      <dgm:spPr/>
      <dgm:t>
        <a:bodyPr/>
        <a:lstStyle/>
        <a:p>
          <a:endParaRPr lang="tr-TR"/>
        </a:p>
      </dgm:t>
    </dgm:pt>
    <dgm:pt modelId="{64AF2DD2-A868-4DC1-9771-26200C9CDE50}" type="sibTrans" cxnId="{64CEB1FF-A076-44C8-8407-95535A033CAD}">
      <dgm:prSet/>
      <dgm:spPr/>
      <dgm:t>
        <a:bodyPr/>
        <a:lstStyle/>
        <a:p>
          <a:endParaRPr lang="tr-TR"/>
        </a:p>
      </dgm:t>
    </dgm:pt>
    <dgm:pt modelId="{59726A1C-90A8-40C7-8372-A3E25CEEBACB}" type="pres">
      <dgm:prSet presAssocID="{B189CD23-C054-48B2-9CB8-FADB9A941B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DE87C1-E90C-404D-95D4-C9D5FE687982}" type="pres">
      <dgm:prSet presAssocID="{A292C5CA-F7E5-4E44-B0C7-DF235F5EFCC9}" presName="composite" presStyleCnt="0"/>
      <dgm:spPr/>
      <dgm:t>
        <a:bodyPr/>
        <a:lstStyle/>
        <a:p>
          <a:endParaRPr lang="tr-TR"/>
        </a:p>
      </dgm:t>
    </dgm:pt>
    <dgm:pt modelId="{F63FB6C5-2E69-4F0C-92E5-3BEBA89C6B7A}" type="pres">
      <dgm:prSet presAssocID="{A292C5CA-F7E5-4E44-B0C7-DF235F5EFCC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18E462-EF5B-4103-99A4-FFC39F061522}" type="pres">
      <dgm:prSet presAssocID="{A292C5CA-F7E5-4E44-B0C7-DF235F5EFCC9}" presName="rect2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BC936A0-E957-4BD1-826D-C596E07AAF8F}" type="pres">
      <dgm:prSet presAssocID="{C4D74EAD-412D-448D-9901-20F440025630}" presName="sibTrans" presStyleCnt="0"/>
      <dgm:spPr/>
      <dgm:t>
        <a:bodyPr/>
        <a:lstStyle/>
        <a:p>
          <a:endParaRPr lang="tr-TR"/>
        </a:p>
      </dgm:t>
    </dgm:pt>
    <dgm:pt modelId="{66A58C90-2068-4DAD-9F46-94CACFF9CE4F}" type="pres">
      <dgm:prSet presAssocID="{12B44EB6-64D3-4D79-B2DB-CFFA34A5D755}" presName="composite" presStyleCnt="0"/>
      <dgm:spPr/>
    </dgm:pt>
    <dgm:pt modelId="{125691AE-FAB1-4434-BBF4-287FAF998259}" type="pres">
      <dgm:prSet presAssocID="{12B44EB6-64D3-4D79-B2DB-CFFA34A5D755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887EE9-9FD0-4C3A-8247-87EFD84CC41B}" type="pres">
      <dgm:prSet presAssocID="{12B44EB6-64D3-4D79-B2DB-CFFA34A5D755}" presName="rect2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8FF2697-6E5A-4158-973A-05EF6F5F5077}" type="pres">
      <dgm:prSet presAssocID="{E647F4F4-4DDD-4787-98B6-82FE8012BE52}" presName="sibTrans" presStyleCnt="0"/>
      <dgm:spPr/>
    </dgm:pt>
    <dgm:pt modelId="{1DAB602E-7334-4BC3-B1E3-F870802B3673}" type="pres">
      <dgm:prSet presAssocID="{E96A13F4-3C21-4001-81F0-A1C66810716E}" presName="composite" presStyleCnt="0"/>
      <dgm:spPr/>
    </dgm:pt>
    <dgm:pt modelId="{554E2E7A-A386-46E3-9722-ACF41B1939A8}" type="pres">
      <dgm:prSet presAssocID="{E96A13F4-3C21-4001-81F0-A1C66810716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10F4FF-9B8F-4188-B18F-D3165FD9EAC2}" type="pres">
      <dgm:prSet presAssocID="{E96A13F4-3C21-4001-81F0-A1C66810716E}" presName="rect2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6D8073C-271D-44EE-999C-2BBB6F9C0300}" type="pres">
      <dgm:prSet presAssocID="{64AF2DD2-A868-4DC1-9771-26200C9CDE50}" presName="sibTrans" presStyleCnt="0"/>
      <dgm:spPr/>
    </dgm:pt>
    <dgm:pt modelId="{CF27D9C1-573B-4951-8AD1-3BD80C9FA04C}" type="pres">
      <dgm:prSet presAssocID="{3F0F2671-A115-4C40-B18B-4B2D7DA7CECD}" presName="composite" presStyleCnt="0"/>
      <dgm:spPr/>
      <dgm:t>
        <a:bodyPr/>
        <a:lstStyle/>
        <a:p>
          <a:endParaRPr lang="tr-TR"/>
        </a:p>
      </dgm:t>
    </dgm:pt>
    <dgm:pt modelId="{33A7A786-8918-44A8-B4E4-6CD61A24228B}" type="pres">
      <dgm:prSet presAssocID="{3F0F2671-A115-4C40-B18B-4B2D7DA7CECD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3166EB-BF9E-4804-974B-AD8F4607463B}" type="pres">
      <dgm:prSet presAssocID="{3F0F2671-A115-4C40-B18B-4B2D7DA7CECD}" presName="rect2" presStyleLbl="fgImgPlace1" presStyleIdx="3" presStyleCnt="4" custScaleX="93004" custScaleY="9554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64CEB1FF-A076-44C8-8407-95535A033CAD}" srcId="{B189CD23-C054-48B2-9CB8-FADB9A941BCB}" destId="{E96A13F4-3C21-4001-81F0-A1C66810716E}" srcOrd="2" destOrd="0" parTransId="{3594C3E3-66C2-4EFD-B2F9-9781519A7E1F}" sibTransId="{64AF2DD2-A868-4DC1-9771-26200C9CDE50}"/>
    <dgm:cxn modelId="{5407D436-BFF4-42ED-ABAD-B55CD912511E}" srcId="{B189CD23-C054-48B2-9CB8-FADB9A941BCB}" destId="{12B44EB6-64D3-4D79-B2DB-CFFA34A5D755}" srcOrd="1" destOrd="0" parTransId="{8EF8803C-5D6E-44BE-B3DF-07F4B4894773}" sibTransId="{E647F4F4-4DDD-4787-98B6-82FE8012BE52}"/>
    <dgm:cxn modelId="{C399A245-BC10-4E93-8413-F8D091341E13}" srcId="{B189CD23-C054-48B2-9CB8-FADB9A941BCB}" destId="{A292C5CA-F7E5-4E44-B0C7-DF235F5EFCC9}" srcOrd="0" destOrd="0" parTransId="{89CA3EE2-8E4E-4273-9A80-23F3BB930532}" sibTransId="{C4D74EAD-412D-448D-9901-20F440025630}"/>
    <dgm:cxn modelId="{53641BCE-1624-48F5-BC08-F5A05C360132}" type="presOf" srcId="{3F0F2671-A115-4C40-B18B-4B2D7DA7CECD}" destId="{33A7A786-8918-44A8-B4E4-6CD61A24228B}" srcOrd="0" destOrd="0" presId="urn:microsoft.com/office/officeart/2008/layout/PictureStrips"/>
    <dgm:cxn modelId="{79C78228-005E-47E2-BD3F-3958FDC518B9}" type="presOf" srcId="{A292C5CA-F7E5-4E44-B0C7-DF235F5EFCC9}" destId="{F63FB6C5-2E69-4F0C-92E5-3BEBA89C6B7A}" srcOrd="0" destOrd="0" presId="urn:microsoft.com/office/officeart/2008/layout/PictureStrips"/>
    <dgm:cxn modelId="{D1765EA0-702A-409F-95F3-C5F44040C57D}" type="presOf" srcId="{12B44EB6-64D3-4D79-B2DB-CFFA34A5D755}" destId="{125691AE-FAB1-4434-BBF4-287FAF998259}" srcOrd="0" destOrd="0" presId="urn:microsoft.com/office/officeart/2008/layout/PictureStrips"/>
    <dgm:cxn modelId="{D8164529-FCED-40CF-A85E-AB0D722D278C}" type="presOf" srcId="{E96A13F4-3C21-4001-81F0-A1C66810716E}" destId="{554E2E7A-A386-46E3-9722-ACF41B1939A8}" srcOrd="0" destOrd="0" presId="urn:microsoft.com/office/officeart/2008/layout/PictureStrips"/>
    <dgm:cxn modelId="{EF1A7D29-298A-46A5-9B21-1CA15A8A3A4E}" type="presOf" srcId="{B189CD23-C054-48B2-9CB8-FADB9A941BCB}" destId="{59726A1C-90A8-40C7-8372-A3E25CEEBACB}" srcOrd="0" destOrd="0" presId="urn:microsoft.com/office/officeart/2008/layout/PictureStrips"/>
    <dgm:cxn modelId="{C2B3E5F8-469A-465F-BE21-A198342BDF79}" srcId="{B189CD23-C054-48B2-9CB8-FADB9A941BCB}" destId="{3F0F2671-A115-4C40-B18B-4B2D7DA7CECD}" srcOrd="3" destOrd="0" parTransId="{86E35DBB-C832-49FD-B580-2BB056981A16}" sibTransId="{542EB841-8D22-4913-A888-34A793E5DC2B}"/>
    <dgm:cxn modelId="{8F0F405B-A2C4-498B-BA6B-79BB59C37911}" type="presParOf" srcId="{59726A1C-90A8-40C7-8372-A3E25CEEBACB}" destId="{5DDE87C1-E90C-404D-95D4-C9D5FE687982}" srcOrd="0" destOrd="0" presId="urn:microsoft.com/office/officeart/2008/layout/PictureStrips"/>
    <dgm:cxn modelId="{D54FDA07-056F-4873-A5FE-D2346E83C2D4}" type="presParOf" srcId="{5DDE87C1-E90C-404D-95D4-C9D5FE687982}" destId="{F63FB6C5-2E69-4F0C-92E5-3BEBA89C6B7A}" srcOrd="0" destOrd="0" presId="urn:microsoft.com/office/officeart/2008/layout/PictureStrips"/>
    <dgm:cxn modelId="{6E74D8D3-302B-4A25-89FC-DF5F8AACC5AF}" type="presParOf" srcId="{5DDE87C1-E90C-404D-95D4-C9D5FE687982}" destId="{F018E462-EF5B-4103-99A4-FFC39F061522}" srcOrd="1" destOrd="0" presId="urn:microsoft.com/office/officeart/2008/layout/PictureStrips"/>
    <dgm:cxn modelId="{1C724C66-3FEC-4501-9784-D91D1418CCF9}" type="presParOf" srcId="{59726A1C-90A8-40C7-8372-A3E25CEEBACB}" destId="{2BC936A0-E957-4BD1-826D-C596E07AAF8F}" srcOrd="1" destOrd="0" presId="urn:microsoft.com/office/officeart/2008/layout/PictureStrips"/>
    <dgm:cxn modelId="{7B9ADCCD-433D-4B38-886A-67FA5FC806DF}" type="presParOf" srcId="{59726A1C-90A8-40C7-8372-A3E25CEEBACB}" destId="{66A58C90-2068-4DAD-9F46-94CACFF9CE4F}" srcOrd="2" destOrd="0" presId="urn:microsoft.com/office/officeart/2008/layout/PictureStrips"/>
    <dgm:cxn modelId="{970E1D3B-930A-469C-8CBA-31389E349F07}" type="presParOf" srcId="{66A58C90-2068-4DAD-9F46-94CACFF9CE4F}" destId="{125691AE-FAB1-4434-BBF4-287FAF998259}" srcOrd="0" destOrd="0" presId="urn:microsoft.com/office/officeart/2008/layout/PictureStrips"/>
    <dgm:cxn modelId="{710DD512-BEDF-4102-92D4-16D13E70FF64}" type="presParOf" srcId="{66A58C90-2068-4DAD-9F46-94CACFF9CE4F}" destId="{24887EE9-9FD0-4C3A-8247-87EFD84CC41B}" srcOrd="1" destOrd="0" presId="urn:microsoft.com/office/officeart/2008/layout/PictureStrips"/>
    <dgm:cxn modelId="{4C7D8BE3-5187-4E1A-9AD4-F13FA42D98B2}" type="presParOf" srcId="{59726A1C-90A8-40C7-8372-A3E25CEEBACB}" destId="{08FF2697-6E5A-4158-973A-05EF6F5F5077}" srcOrd="3" destOrd="0" presId="urn:microsoft.com/office/officeart/2008/layout/PictureStrips"/>
    <dgm:cxn modelId="{EDDD7DA5-3046-45CF-8DC5-EDBED783C1D6}" type="presParOf" srcId="{59726A1C-90A8-40C7-8372-A3E25CEEBACB}" destId="{1DAB602E-7334-4BC3-B1E3-F870802B3673}" srcOrd="4" destOrd="0" presId="urn:microsoft.com/office/officeart/2008/layout/PictureStrips"/>
    <dgm:cxn modelId="{C30992B5-33F8-4D2B-97D5-77EF908A1CE4}" type="presParOf" srcId="{1DAB602E-7334-4BC3-B1E3-F870802B3673}" destId="{554E2E7A-A386-46E3-9722-ACF41B1939A8}" srcOrd="0" destOrd="0" presId="urn:microsoft.com/office/officeart/2008/layout/PictureStrips"/>
    <dgm:cxn modelId="{F40468CA-3FDE-4AF7-BA9C-D7829FC1822D}" type="presParOf" srcId="{1DAB602E-7334-4BC3-B1E3-F870802B3673}" destId="{B910F4FF-9B8F-4188-B18F-D3165FD9EAC2}" srcOrd="1" destOrd="0" presId="urn:microsoft.com/office/officeart/2008/layout/PictureStrips"/>
    <dgm:cxn modelId="{0AD3759F-34CC-4D3B-92C5-651E2765FCD1}" type="presParOf" srcId="{59726A1C-90A8-40C7-8372-A3E25CEEBACB}" destId="{16D8073C-271D-44EE-999C-2BBB6F9C0300}" srcOrd="5" destOrd="0" presId="urn:microsoft.com/office/officeart/2008/layout/PictureStrips"/>
    <dgm:cxn modelId="{29EFB4A8-0190-4B1E-8D54-84437C37E9B9}" type="presParOf" srcId="{59726A1C-90A8-40C7-8372-A3E25CEEBACB}" destId="{CF27D9C1-573B-4951-8AD1-3BD80C9FA04C}" srcOrd="6" destOrd="0" presId="urn:microsoft.com/office/officeart/2008/layout/PictureStrips"/>
    <dgm:cxn modelId="{603497D8-B4CF-49CF-A7AE-E0D56475159C}" type="presParOf" srcId="{CF27D9C1-573B-4951-8AD1-3BD80C9FA04C}" destId="{33A7A786-8918-44A8-B4E4-6CD61A24228B}" srcOrd="0" destOrd="0" presId="urn:microsoft.com/office/officeart/2008/layout/PictureStrips"/>
    <dgm:cxn modelId="{A0F3E532-7861-40A4-A993-01838D6A967D}" type="presParOf" srcId="{CF27D9C1-573B-4951-8AD1-3BD80C9FA04C}" destId="{443166EB-BF9E-4804-974B-AD8F460746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BFAC6-DEA3-42D7-96A4-495A2DB49C1D}" type="doc">
      <dgm:prSet loTypeId="urn:microsoft.com/office/officeart/2008/layout/VerticalCurvedList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tr-TR"/>
        </a:p>
      </dgm:t>
    </dgm:pt>
    <dgm:pt modelId="{D81BA32F-AD0D-47C1-8DDF-6340A0EDA82D}">
      <dgm:prSet phldrT="[Metin]" custT="1"/>
      <dgm:spPr/>
      <dgm:t>
        <a:bodyPr/>
        <a:lstStyle/>
        <a:p>
          <a:r>
            <a:rPr lang="tr-TR" sz="1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sendromunda kromozom sayısı 46 yerine 47’dir. 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DB78DD-7236-4337-AE62-FA12534EB6C6}" type="parTrans" cxnId="{0C973DA6-3BB3-4287-88A1-77B99E91663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CE32FBC-8E49-4554-8E88-C087B58B6CC5}" type="sibTrans" cxnId="{0C973DA6-3BB3-4287-88A1-77B99E91663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1D7358D-C712-468A-8A4C-CDD0ACA1B1A2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Nedenleri kesin olarak bilinmemekle beraber annenin yaşı ilerledikçe </a:t>
          </a:r>
          <a:r>
            <a:rPr lang="tr-TR" sz="1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 olasılığı da artmaktadır.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900BE2D-04A8-4E74-9472-08BCDC8F7027}" type="parTrans" cxnId="{3DAFD171-9DC8-40F8-A1C9-867A54359F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6F2B9B8-347C-4995-B4B8-0E3B5FF2A525}" type="sibTrans" cxnId="{3DAFD171-9DC8-40F8-A1C9-867A54359F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9B8EED0-6AD7-4A1D-BF23-719112D07296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Belirgin yüz siması ve gözler, el ayasında tek çizgi, kasların yumuşak olması, sarkık dil ve kısa boy dikkat çeker.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DED6018-823D-4703-97E5-DC8DC22F5B50}" type="parTrans" cxnId="{CC4CED87-7459-4718-9994-4F066FFC1C7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D2E25BC-2DD9-4435-BD2B-9A3CC99E2BFA}" type="sibTrans" cxnId="{CC4CED87-7459-4718-9994-4F066FFC1C7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4144F81-5172-4E3B-A5E7-02EB132805FA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Bazı durumlarda kalp yetmezliği, mide sorunları, tiroit bozuklukları gösterebilirler.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345CBB-DA50-447D-A812-237DE5A7AD5F}" type="parTrans" cxnId="{8036C69F-3805-431A-93AD-A49F845C14D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3151E1-30C8-44BC-BEB3-D7D026F0215F}" type="sibTrans" cxnId="{8036C69F-3805-431A-93AD-A49F845C14D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DB7DDD-AB30-468D-B970-617FBFDE2EF1}" type="pres">
      <dgm:prSet presAssocID="{06EBFAC6-DEA3-42D7-96A4-495A2DB49C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665A0FE-BB82-4E60-AE4D-CF83237B9046}" type="pres">
      <dgm:prSet presAssocID="{06EBFAC6-DEA3-42D7-96A4-495A2DB49C1D}" presName="Name1" presStyleCnt="0"/>
      <dgm:spPr/>
      <dgm:t>
        <a:bodyPr/>
        <a:lstStyle/>
        <a:p>
          <a:endParaRPr lang="tr-TR"/>
        </a:p>
      </dgm:t>
    </dgm:pt>
    <dgm:pt modelId="{25E1E02F-B5BA-4E76-98B8-BD96B9606EC3}" type="pres">
      <dgm:prSet presAssocID="{06EBFAC6-DEA3-42D7-96A4-495A2DB49C1D}" presName="cycle" presStyleCnt="0"/>
      <dgm:spPr/>
      <dgm:t>
        <a:bodyPr/>
        <a:lstStyle/>
        <a:p>
          <a:endParaRPr lang="tr-TR"/>
        </a:p>
      </dgm:t>
    </dgm:pt>
    <dgm:pt modelId="{6DA45F85-CA94-4E6B-AF2E-B42F35D795B5}" type="pres">
      <dgm:prSet presAssocID="{06EBFAC6-DEA3-42D7-96A4-495A2DB49C1D}" presName="srcNode" presStyleLbl="node1" presStyleIdx="0" presStyleCnt="4"/>
      <dgm:spPr/>
      <dgm:t>
        <a:bodyPr/>
        <a:lstStyle/>
        <a:p>
          <a:endParaRPr lang="tr-TR"/>
        </a:p>
      </dgm:t>
    </dgm:pt>
    <dgm:pt modelId="{0051A94B-6854-4124-A2C9-D0FF561FA989}" type="pres">
      <dgm:prSet presAssocID="{06EBFAC6-DEA3-42D7-96A4-495A2DB49C1D}" presName="conn" presStyleLbl="parChTrans1D2" presStyleIdx="0" presStyleCnt="1"/>
      <dgm:spPr/>
      <dgm:t>
        <a:bodyPr/>
        <a:lstStyle/>
        <a:p>
          <a:endParaRPr lang="tr-TR"/>
        </a:p>
      </dgm:t>
    </dgm:pt>
    <dgm:pt modelId="{7A1C34D1-158E-4B9C-B574-65377412E862}" type="pres">
      <dgm:prSet presAssocID="{06EBFAC6-DEA3-42D7-96A4-495A2DB49C1D}" presName="extraNode" presStyleLbl="node1" presStyleIdx="0" presStyleCnt="4"/>
      <dgm:spPr/>
      <dgm:t>
        <a:bodyPr/>
        <a:lstStyle/>
        <a:p>
          <a:endParaRPr lang="tr-TR"/>
        </a:p>
      </dgm:t>
    </dgm:pt>
    <dgm:pt modelId="{A75C9FFF-554D-4BD7-80DE-8E7CB0B9D0FB}" type="pres">
      <dgm:prSet presAssocID="{06EBFAC6-DEA3-42D7-96A4-495A2DB49C1D}" presName="dstNode" presStyleLbl="node1" presStyleIdx="0" presStyleCnt="4"/>
      <dgm:spPr/>
      <dgm:t>
        <a:bodyPr/>
        <a:lstStyle/>
        <a:p>
          <a:endParaRPr lang="tr-TR"/>
        </a:p>
      </dgm:t>
    </dgm:pt>
    <dgm:pt modelId="{FB900B68-0FAB-49C8-ADB9-ACAC7564A743}" type="pres">
      <dgm:prSet presAssocID="{D81BA32F-AD0D-47C1-8DDF-6340A0EDA82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E0EBBD-3497-40A1-8628-8A9587761E3E}" type="pres">
      <dgm:prSet presAssocID="{D81BA32F-AD0D-47C1-8DDF-6340A0EDA82D}" presName="accent_1" presStyleCnt="0"/>
      <dgm:spPr/>
      <dgm:t>
        <a:bodyPr/>
        <a:lstStyle/>
        <a:p>
          <a:endParaRPr lang="tr-TR"/>
        </a:p>
      </dgm:t>
    </dgm:pt>
    <dgm:pt modelId="{1789AD11-648A-429E-A833-77E6426382DA}" type="pres">
      <dgm:prSet presAssocID="{D81BA32F-AD0D-47C1-8DDF-6340A0EDA82D}" presName="accentRepeatNode" presStyleLbl="solidFgAcc1" presStyleIdx="0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1F8982AB-CBA1-407A-A1DB-673FA60DC96B}" type="pres">
      <dgm:prSet presAssocID="{31D7358D-C712-468A-8A4C-CDD0ACA1B1A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CD115A-B00A-4F98-9E8A-4C06203A06C5}" type="pres">
      <dgm:prSet presAssocID="{31D7358D-C712-468A-8A4C-CDD0ACA1B1A2}" presName="accent_2" presStyleCnt="0"/>
      <dgm:spPr/>
    </dgm:pt>
    <dgm:pt modelId="{DBEB82C5-9E0B-46CA-8935-5FA7CB8D61CC}" type="pres">
      <dgm:prSet presAssocID="{31D7358D-C712-468A-8A4C-CDD0ACA1B1A2}" presName="accentRepeatNode" presStyleLbl="solidFgAcc1" presStyleIdx="1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812D69B4-67AB-4D99-8615-59C296EF2DA5}" type="pres">
      <dgm:prSet presAssocID="{69B8EED0-6AD7-4A1D-BF23-719112D0729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49D3C6-AEB2-42D4-914B-439EBFC13785}" type="pres">
      <dgm:prSet presAssocID="{69B8EED0-6AD7-4A1D-BF23-719112D07296}" presName="accent_3" presStyleCnt="0"/>
      <dgm:spPr/>
    </dgm:pt>
    <dgm:pt modelId="{DD59DC91-5073-41B7-B62F-574D41AF8635}" type="pres">
      <dgm:prSet presAssocID="{69B8EED0-6AD7-4A1D-BF23-719112D07296}" presName="accentRepeatNode" presStyleLbl="solidFgAcc1" presStyleIdx="2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6654B6FC-8CF3-46B5-9809-43E19C91CEA5}" type="pres">
      <dgm:prSet presAssocID="{E4144F81-5172-4E3B-A5E7-02EB132805F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764052-F0C2-499A-A19A-37F6F8072D89}" type="pres">
      <dgm:prSet presAssocID="{E4144F81-5172-4E3B-A5E7-02EB132805FA}" presName="accent_4" presStyleCnt="0"/>
      <dgm:spPr/>
    </dgm:pt>
    <dgm:pt modelId="{EBACB55F-50A3-4C32-A9A1-414307B7AFB5}" type="pres">
      <dgm:prSet presAssocID="{E4144F81-5172-4E3B-A5E7-02EB132805FA}" presName="accentRepeatNode" presStyleLbl="solidFgAcc1" presStyleIdx="3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99FE8F98-EB8C-41AF-9CB1-2F9E4853C95C}" type="presOf" srcId="{D81BA32F-AD0D-47C1-8DDF-6340A0EDA82D}" destId="{FB900B68-0FAB-49C8-ADB9-ACAC7564A743}" srcOrd="0" destOrd="0" presId="urn:microsoft.com/office/officeart/2008/layout/VerticalCurvedList"/>
    <dgm:cxn modelId="{D0C6F31C-5977-4412-BEC8-0C7EE2BB395A}" type="presOf" srcId="{9CE32FBC-8E49-4554-8E88-C087B58B6CC5}" destId="{0051A94B-6854-4124-A2C9-D0FF561FA989}" srcOrd="0" destOrd="0" presId="urn:microsoft.com/office/officeart/2008/layout/VerticalCurvedList"/>
    <dgm:cxn modelId="{EDE24367-7CC9-4681-AFED-8C335E9617B6}" type="presOf" srcId="{31D7358D-C712-468A-8A4C-CDD0ACA1B1A2}" destId="{1F8982AB-CBA1-407A-A1DB-673FA60DC96B}" srcOrd="0" destOrd="0" presId="urn:microsoft.com/office/officeart/2008/layout/VerticalCurvedList"/>
    <dgm:cxn modelId="{CC4CED87-7459-4718-9994-4F066FFC1C74}" srcId="{06EBFAC6-DEA3-42D7-96A4-495A2DB49C1D}" destId="{69B8EED0-6AD7-4A1D-BF23-719112D07296}" srcOrd="2" destOrd="0" parTransId="{0DED6018-823D-4703-97E5-DC8DC22F5B50}" sibTransId="{5D2E25BC-2DD9-4435-BD2B-9A3CC99E2BFA}"/>
    <dgm:cxn modelId="{C0C43665-6563-4F6D-A7EF-FC7FF933EAA6}" type="presOf" srcId="{E4144F81-5172-4E3B-A5E7-02EB132805FA}" destId="{6654B6FC-8CF3-46B5-9809-43E19C91CEA5}" srcOrd="0" destOrd="0" presId="urn:microsoft.com/office/officeart/2008/layout/VerticalCurvedList"/>
    <dgm:cxn modelId="{8036C69F-3805-431A-93AD-A49F845C14DC}" srcId="{06EBFAC6-DEA3-42D7-96A4-495A2DB49C1D}" destId="{E4144F81-5172-4E3B-A5E7-02EB132805FA}" srcOrd="3" destOrd="0" parTransId="{44345CBB-DA50-447D-A812-237DE5A7AD5F}" sibTransId="{D43151E1-30C8-44BC-BEB3-D7D026F0215F}"/>
    <dgm:cxn modelId="{F296F761-5180-4A0E-BF8A-BF531B8EFE42}" type="presOf" srcId="{06EBFAC6-DEA3-42D7-96A4-495A2DB49C1D}" destId="{D8DB7DDD-AB30-468D-B970-617FBFDE2EF1}" srcOrd="0" destOrd="0" presId="urn:microsoft.com/office/officeart/2008/layout/VerticalCurvedList"/>
    <dgm:cxn modelId="{B873E2A1-3624-4EE8-AFDE-036EF907218E}" type="presOf" srcId="{69B8EED0-6AD7-4A1D-BF23-719112D07296}" destId="{812D69B4-67AB-4D99-8615-59C296EF2DA5}" srcOrd="0" destOrd="0" presId="urn:microsoft.com/office/officeart/2008/layout/VerticalCurvedList"/>
    <dgm:cxn modelId="{0C973DA6-3BB3-4287-88A1-77B99E916634}" srcId="{06EBFAC6-DEA3-42D7-96A4-495A2DB49C1D}" destId="{D81BA32F-AD0D-47C1-8DDF-6340A0EDA82D}" srcOrd="0" destOrd="0" parTransId="{BBDB78DD-7236-4337-AE62-FA12534EB6C6}" sibTransId="{9CE32FBC-8E49-4554-8E88-C087B58B6CC5}"/>
    <dgm:cxn modelId="{3DAFD171-9DC8-40F8-A1C9-867A54359FD7}" srcId="{06EBFAC6-DEA3-42D7-96A4-495A2DB49C1D}" destId="{31D7358D-C712-468A-8A4C-CDD0ACA1B1A2}" srcOrd="1" destOrd="0" parTransId="{7900BE2D-04A8-4E74-9472-08BCDC8F7027}" sibTransId="{F6F2B9B8-347C-4995-B4B8-0E3B5FF2A525}"/>
    <dgm:cxn modelId="{A987585C-6FBB-48A1-870A-E018B94F6D03}" type="presParOf" srcId="{D8DB7DDD-AB30-468D-B970-617FBFDE2EF1}" destId="{0665A0FE-BB82-4E60-AE4D-CF83237B9046}" srcOrd="0" destOrd="0" presId="urn:microsoft.com/office/officeart/2008/layout/VerticalCurvedList"/>
    <dgm:cxn modelId="{E66AAADF-52A3-448A-B741-8F63255908F6}" type="presParOf" srcId="{0665A0FE-BB82-4E60-AE4D-CF83237B9046}" destId="{25E1E02F-B5BA-4E76-98B8-BD96B9606EC3}" srcOrd="0" destOrd="0" presId="urn:microsoft.com/office/officeart/2008/layout/VerticalCurvedList"/>
    <dgm:cxn modelId="{99E3EABA-C2AA-4841-804B-92E85126A538}" type="presParOf" srcId="{25E1E02F-B5BA-4E76-98B8-BD96B9606EC3}" destId="{6DA45F85-CA94-4E6B-AF2E-B42F35D795B5}" srcOrd="0" destOrd="0" presId="urn:microsoft.com/office/officeart/2008/layout/VerticalCurvedList"/>
    <dgm:cxn modelId="{22059D0A-1DE2-46CF-B7B5-555D443E5402}" type="presParOf" srcId="{25E1E02F-B5BA-4E76-98B8-BD96B9606EC3}" destId="{0051A94B-6854-4124-A2C9-D0FF561FA989}" srcOrd="1" destOrd="0" presId="urn:microsoft.com/office/officeart/2008/layout/VerticalCurvedList"/>
    <dgm:cxn modelId="{0EC8A1E2-002F-4180-BC4B-211B9A789D20}" type="presParOf" srcId="{25E1E02F-B5BA-4E76-98B8-BD96B9606EC3}" destId="{7A1C34D1-158E-4B9C-B574-65377412E862}" srcOrd="2" destOrd="0" presId="urn:microsoft.com/office/officeart/2008/layout/VerticalCurvedList"/>
    <dgm:cxn modelId="{3A49B26A-4690-4D12-AC43-75D7F9BBD793}" type="presParOf" srcId="{25E1E02F-B5BA-4E76-98B8-BD96B9606EC3}" destId="{A75C9FFF-554D-4BD7-80DE-8E7CB0B9D0FB}" srcOrd="3" destOrd="0" presId="urn:microsoft.com/office/officeart/2008/layout/VerticalCurvedList"/>
    <dgm:cxn modelId="{D358989A-BD9A-4F86-B4EC-03DDB5323A15}" type="presParOf" srcId="{0665A0FE-BB82-4E60-AE4D-CF83237B9046}" destId="{FB900B68-0FAB-49C8-ADB9-ACAC7564A743}" srcOrd="1" destOrd="0" presId="urn:microsoft.com/office/officeart/2008/layout/VerticalCurvedList"/>
    <dgm:cxn modelId="{A0DBDEF4-2092-48B7-AF66-74FCDFC4E624}" type="presParOf" srcId="{0665A0FE-BB82-4E60-AE4D-CF83237B9046}" destId="{81E0EBBD-3497-40A1-8628-8A9587761E3E}" srcOrd="2" destOrd="0" presId="urn:microsoft.com/office/officeart/2008/layout/VerticalCurvedList"/>
    <dgm:cxn modelId="{AF1F56E4-8E81-4F1F-B494-61C3C75B60E5}" type="presParOf" srcId="{81E0EBBD-3497-40A1-8628-8A9587761E3E}" destId="{1789AD11-648A-429E-A833-77E6426382DA}" srcOrd="0" destOrd="0" presId="urn:microsoft.com/office/officeart/2008/layout/VerticalCurvedList"/>
    <dgm:cxn modelId="{8904F5BA-13D7-4B19-BC15-B3BCC76B9809}" type="presParOf" srcId="{0665A0FE-BB82-4E60-AE4D-CF83237B9046}" destId="{1F8982AB-CBA1-407A-A1DB-673FA60DC96B}" srcOrd="3" destOrd="0" presId="urn:microsoft.com/office/officeart/2008/layout/VerticalCurvedList"/>
    <dgm:cxn modelId="{E845FF53-8752-4D27-A779-674E83E2CE28}" type="presParOf" srcId="{0665A0FE-BB82-4E60-AE4D-CF83237B9046}" destId="{1FCD115A-B00A-4F98-9E8A-4C06203A06C5}" srcOrd="4" destOrd="0" presId="urn:microsoft.com/office/officeart/2008/layout/VerticalCurvedList"/>
    <dgm:cxn modelId="{BA5626F7-DFED-4B02-98A2-FEE6B15D1C5C}" type="presParOf" srcId="{1FCD115A-B00A-4F98-9E8A-4C06203A06C5}" destId="{DBEB82C5-9E0B-46CA-8935-5FA7CB8D61CC}" srcOrd="0" destOrd="0" presId="urn:microsoft.com/office/officeart/2008/layout/VerticalCurvedList"/>
    <dgm:cxn modelId="{52015FB1-371B-4467-8680-8F12EB9C207C}" type="presParOf" srcId="{0665A0FE-BB82-4E60-AE4D-CF83237B9046}" destId="{812D69B4-67AB-4D99-8615-59C296EF2DA5}" srcOrd="5" destOrd="0" presId="urn:microsoft.com/office/officeart/2008/layout/VerticalCurvedList"/>
    <dgm:cxn modelId="{06DA8DC3-259E-4435-8D64-5E229682ADBD}" type="presParOf" srcId="{0665A0FE-BB82-4E60-AE4D-CF83237B9046}" destId="{2D49D3C6-AEB2-42D4-914B-439EBFC13785}" srcOrd="6" destOrd="0" presId="urn:microsoft.com/office/officeart/2008/layout/VerticalCurvedList"/>
    <dgm:cxn modelId="{6E1ECEA4-8893-44EF-A063-1D3AA54E5729}" type="presParOf" srcId="{2D49D3C6-AEB2-42D4-914B-439EBFC13785}" destId="{DD59DC91-5073-41B7-B62F-574D41AF8635}" srcOrd="0" destOrd="0" presId="urn:microsoft.com/office/officeart/2008/layout/VerticalCurvedList"/>
    <dgm:cxn modelId="{A01D75F6-A85F-49FB-8AFB-C5F5D25FD1C0}" type="presParOf" srcId="{0665A0FE-BB82-4E60-AE4D-CF83237B9046}" destId="{6654B6FC-8CF3-46B5-9809-43E19C91CEA5}" srcOrd="7" destOrd="0" presId="urn:microsoft.com/office/officeart/2008/layout/VerticalCurvedList"/>
    <dgm:cxn modelId="{F4E26EBB-87E6-43D4-B2BC-B0AB27E8066D}" type="presParOf" srcId="{0665A0FE-BB82-4E60-AE4D-CF83237B9046}" destId="{45764052-F0C2-499A-A19A-37F6F8072D89}" srcOrd="8" destOrd="0" presId="urn:microsoft.com/office/officeart/2008/layout/VerticalCurvedList"/>
    <dgm:cxn modelId="{E1A8A1E4-B48A-4F6C-98CE-D70603A4B09B}" type="presParOf" srcId="{45764052-F0C2-499A-A19A-37F6F8072D89}" destId="{EBACB55F-50A3-4C32-A9A1-414307B7AF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EBFAC6-DEA3-42D7-96A4-495A2DB49C1D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D1CD49C-415A-45D1-80E5-CFDB3D09BF32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Genelde hafif ve orta derece zihinsel yetersizlik gösterirler.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AC8DEEA-28AE-431F-8FD2-62B018A37DE7}" type="parTrans" cxnId="{1C7519EF-1031-46AB-B6B1-4E91B6DB92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E019C86-19DE-41A6-BE7E-385DB077CCAF}" type="sibTrans" cxnId="{1C7519EF-1031-46AB-B6B1-4E91B6DB92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1A9C0E5-864A-44E2-9DAF-18A4D8E6BB1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 karnındaki taramalarda genelde belirlenebilir.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6514E00-0178-44E2-8F07-26D6AE383708}" type="parTrans" cxnId="{CF9FBC27-5092-4668-9140-28CBC9DA539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3BD1761-660E-4299-90D1-7D364471141B}" type="sibTrans" cxnId="{CF9FBC27-5092-4668-9140-28CBC9DA539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B3536A-C457-4149-BF74-4A4FB78776A5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Okulda ve sonraki yaşamlarında insanlarla kurdukları ilişkilerde desteklenirler ise başarılı olurlar.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7CD164-FD84-4D01-98A4-CB822244BE68}" type="parTrans" cxnId="{2A18EA10-6BF3-45EE-8755-2E461F70A6B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FC6049-F3BF-43E1-9C24-58BCE2B24B53}" type="sibTrans" cxnId="{2A18EA10-6BF3-45EE-8755-2E461F70A6B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DB7DDD-AB30-468D-B970-617FBFDE2EF1}" type="pres">
      <dgm:prSet presAssocID="{06EBFAC6-DEA3-42D7-96A4-495A2DB49C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665A0FE-BB82-4E60-AE4D-CF83237B9046}" type="pres">
      <dgm:prSet presAssocID="{06EBFAC6-DEA3-42D7-96A4-495A2DB49C1D}" presName="Name1" presStyleCnt="0"/>
      <dgm:spPr/>
      <dgm:t>
        <a:bodyPr/>
        <a:lstStyle/>
        <a:p>
          <a:endParaRPr lang="tr-TR"/>
        </a:p>
      </dgm:t>
    </dgm:pt>
    <dgm:pt modelId="{25E1E02F-B5BA-4E76-98B8-BD96B9606EC3}" type="pres">
      <dgm:prSet presAssocID="{06EBFAC6-DEA3-42D7-96A4-495A2DB49C1D}" presName="cycle" presStyleCnt="0"/>
      <dgm:spPr/>
      <dgm:t>
        <a:bodyPr/>
        <a:lstStyle/>
        <a:p>
          <a:endParaRPr lang="tr-TR"/>
        </a:p>
      </dgm:t>
    </dgm:pt>
    <dgm:pt modelId="{6DA45F85-CA94-4E6B-AF2E-B42F35D795B5}" type="pres">
      <dgm:prSet presAssocID="{06EBFAC6-DEA3-42D7-96A4-495A2DB49C1D}" presName="srcNode" presStyleLbl="node1" presStyleIdx="0" presStyleCnt="3"/>
      <dgm:spPr/>
      <dgm:t>
        <a:bodyPr/>
        <a:lstStyle/>
        <a:p>
          <a:endParaRPr lang="tr-TR"/>
        </a:p>
      </dgm:t>
    </dgm:pt>
    <dgm:pt modelId="{0051A94B-6854-4124-A2C9-D0FF561FA989}" type="pres">
      <dgm:prSet presAssocID="{06EBFAC6-DEA3-42D7-96A4-495A2DB49C1D}" presName="conn" presStyleLbl="parChTrans1D2" presStyleIdx="0" presStyleCnt="1"/>
      <dgm:spPr/>
      <dgm:t>
        <a:bodyPr/>
        <a:lstStyle/>
        <a:p>
          <a:endParaRPr lang="tr-TR"/>
        </a:p>
      </dgm:t>
    </dgm:pt>
    <dgm:pt modelId="{7A1C34D1-158E-4B9C-B574-65377412E862}" type="pres">
      <dgm:prSet presAssocID="{06EBFAC6-DEA3-42D7-96A4-495A2DB49C1D}" presName="extraNode" presStyleLbl="node1" presStyleIdx="0" presStyleCnt="3"/>
      <dgm:spPr/>
      <dgm:t>
        <a:bodyPr/>
        <a:lstStyle/>
        <a:p>
          <a:endParaRPr lang="tr-TR"/>
        </a:p>
      </dgm:t>
    </dgm:pt>
    <dgm:pt modelId="{A75C9FFF-554D-4BD7-80DE-8E7CB0B9D0FB}" type="pres">
      <dgm:prSet presAssocID="{06EBFAC6-DEA3-42D7-96A4-495A2DB49C1D}" presName="dstNode" presStyleLbl="node1" presStyleIdx="0" presStyleCnt="3"/>
      <dgm:spPr/>
      <dgm:t>
        <a:bodyPr/>
        <a:lstStyle/>
        <a:p>
          <a:endParaRPr lang="tr-TR"/>
        </a:p>
      </dgm:t>
    </dgm:pt>
    <dgm:pt modelId="{54145B93-7ADE-4B0D-B80F-C8E6DB89E425}" type="pres">
      <dgm:prSet presAssocID="{ED1CD49C-415A-45D1-80E5-CFDB3D09BF3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739E18-CBDB-4FB3-8E14-22A8E233FFE5}" type="pres">
      <dgm:prSet presAssocID="{ED1CD49C-415A-45D1-80E5-CFDB3D09BF32}" presName="accent_1" presStyleCnt="0"/>
      <dgm:spPr/>
      <dgm:t>
        <a:bodyPr/>
        <a:lstStyle/>
        <a:p>
          <a:endParaRPr lang="tr-TR"/>
        </a:p>
      </dgm:t>
    </dgm:pt>
    <dgm:pt modelId="{44715942-4D01-489B-921D-6C40AFAA49B3}" type="pres">
      <dgm:prSet presAssocID="{ED1CD49C-415A-45D1-80E5-CFDB3D09BF32}" presName="accentRepeatNode" presStyleLbl="solidFgAcc1" presStyleIdx="0" presStyleCnt="3"/>
      <dgm:spPr>
        <a:prstGeom prst="irregularSeal2">
          <a:avLst/>
        </a:prstGeom>
      </dgm:spPr>
      <dgm:t>
        <a:bodyPr/>
        <a:lstStyle/>
        <a:p>
          <a:endParaRPr lang="tr-TR"/>
        </a:p>
      </dgm:t>
    </dgm:pt>
    <dgm:pt modelId="{565444A4-D25B-4C89-8B46-7ACDB19B182F}" type="pres">
      <dgm:prSet presAssocID="{A1A9C0E5-864A-44E2-9DAF-18A4D8E6BB1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2E2542-1D15-4738-BBFC-AE26F411B871}" type="pres">
      <dgm:prSet presAssocID="{A1A9C0E5-864A-44E2-9DAF-18A4D8E6BB18}" presName="accent_2" presStyleCnt="0"/>
      <dgm:spPr/>
      <dgm:t>
        <a:bodyPr/>
        <a:lstStyle/>
        <a:p>
          <a:endParaRPr lang="tr-TR"/>
        </a:p>
      </dgm:t>
    </dgm:pt>
    <dgm:pt modelId="{E1849D91-EB29-4FB9-AC2C-D8F6252B4D55}" type="pres">
      <dgm:prSet presAssocID="{A1A9C0E5-864A-44E2-9DAF-18A4D8E6BB18}" presName="accentRepeatNode" presStyleLbl="solidFgAcc1" presStyleIdx="1" presStyleCnt="3"/>
      <dgm:spPr>
        <a:prstGeom prst="irregularSeal2">
          <a:avLst/>
        </a:prstGeom>
      </dgm:spPr>
      <dgm:t>
        <a:bodyPr/>
        <a:lstStyle/>
        <a:p>
          <a:endParaRPr lang="tr-TR"/>
        </a:p>
      </dgm:t>
    </dgm:pt>
    <dgm:pt modelId="{6ABC41CA-BE9D-4D81-AF4D-704A46265765}" type="pres">
      <dgm:prSet presAssocID="{8EB3536A-C457-4149-BF74-4A4FB78776A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2E5F1E-960F-4258-BC09-F7292302D68F}" type="pres">
      <dgm:prSet presAssocID="{8EB3536A-C457-4149-BF74-4A4FB78776A5}" presName="accent_3" presStyleCnt="0"/>
      <dgm:spPr/>
      <dgm:t>
        <a:bodyPr/>
        <a:lstStyle/>
        <a:p>
          <a:endParaRPr lang="tr-TR"/>
        </a:p>
      </dgm:t>
    </dgm:pt>
    <dgm:pt modelId="{592A277C-C5CD-4325-8184-2B69F0D2FC9D}" type="pres">
      <dgm:prSet presAssocID="{8EB3536A-C457-4149-BF74-4A4FB78776A5}" presName="accentRepeatNode" presStyleLbl="solidFgAcc1" presStyleIdx="2" presStyleCnt="3"/>
      <dgm:spPr>
        <a:prstGeom prst="irregularSeal2">
          <a:avLst/>
        </a:prstGeom>
      </dgm:spPr>
      <dgm:t>
        <a:bodyPr/>
        <a:lstStyle/>
        <a:p>
          <a:endParaRPr lang="tr-TR"/>
        </a:p>
      </dgm:t>
    </dgm:pt>
  </dgm:ptLst>
  <dgm:cxnLst>
    <dgm:cxn modelId="{1C7519EF-1031-46AB-B6B1-4E91B6DB9279}" srcId="{06EBFAC6-DEA3-42D7-96A4-495A2DB49C1D}" destId="{ED1CD49C-415A-45D1-80E5-CFDB3D09BF32}" srcOrd="0" destOrd="0" parTransId="{0AC8DEEA-28AE-431F-8FD2-62B018A37DE7}" sibTransId="{7E019C86-19DE-41A6-BE7E-385DB077CCAF}"/>
    <dgm:cxn modelId="{4C3DA0B0-1B3A-4245-A7A7-FFCC6907E0DA}" type="presOf" srcId="{ED1CD49C-415A-45D1-80E5-CFDB3D09BF32}" destId="{54145B93-7ADE-4B0D-B80F-C8E6DB89E425}" srcOrd="0" destOrd="0" presId="urn:microsoft.com/office/officeart/2008/layout/VerticalCurvedList"/>
    <dgm:cxn modelId="{896F8BD4-AB92-4106-993D-DFBDBBD2AFBF}" type="presOf" srcId="{8EB3536A-C457-4149-BF74-4A4FB78776A5}" destId="{6ABC41CA-BE9D-4D81-AF4D-704A46265765}" srcOrd="0" destOrd="0" presId="urn:microsoft.com/office/officeart/2008/layout/VerticalCurvedList"/>
    <dgm:cxn modelId="{CF9FBC27-5092-4668-9140-28CBC9DA539D}" srcId="{06EBFAC6-DEA3-42D7-96A4-495A2DB49C1D}" destId="{A1A9C0E5-864A-44E2-9DAF-18A4D8E6BB18}" srcOrd="1" destOrd="0" parTransId="{46514E00-0178-44E2-8F07-26D6AE383708}" sibTransId="{73BD1761-660E-4299-90D1-7D364471141B}"/>
    <dgm:cxn modelId="{91745098-C013-4615-BD28-1835D97F8217}" type="presOf" srcId="{06EBFAC6-DEA3-42D7-96A4-495A2DB49C1D}" destId="{D8DB7DDD-AB30-468D-B970-617FBFDE2EF1}" srcOrd="0" destOrd="0" presId="urn:microsoft.com/office/officeart/2008/layout/VerticalCurvedList"/>
    <dgm:cxn modelId="{35C54745-F695-49A3-B333-12DCE25305EB}" type="presOf" srcId="{A1A9C0E5-864A-44E2-9DAF-18A4D8E6BB18}" destId="{565444A4-D25B-4C89-8B46-7ACDB19B182F}" srcOrd="0" destOrd="0" presId="urn:microsoft.com/office/officeart/2008/layout/VerticalCurvedList"/>
    <dgm:cxn modelId="{0B4BFB98-2E9B-4B3A-87B4-C3D5C855F9AF}" type="presOf" srcId="{7E019C86-19DE-41A6-BE7E-385DB077CCAF}" destId="{0051A94B-6854-4124-A2C9-D0FF561FA989}" srcOrd="0" destOrd="0" presId="urn:microsoft.com/office/officeart/2008/layout/VerticalCurvedList"/>
    <dgm:cxn modelId="{2A18EA10-6BF3-45EE-8755-2E461F70A6B2}" srcId="{06EBFAC6-DEA3-42D7-96A4-495A2DB49C1D}" destId="{8EB3536A-C457-4149-BF74-4A4FB78776A5}" srcOrd="2" destOrd="0" parTransId="{8E7CD164-FD84-4D01-98A4-CB822244BE68}" sibTransId="{86FC6049-F3BF-43E1-9C24-58BCE2B24B53}"/>
    <dgm:cxn modelId="{51D1321A-E608-4E25-AB93-73B938107590}" type="presParOf" srcId="{D8DB7DDD-AB30-468D-B970-617FBFDE2EF1}" destId="{0665A0FE-BB82-4E60-AE4D-CF83237B9046}" srcOrd="0" destOrd="0" presId="urn:microsoft.com/office/officeart/2008/layout/VerticalCurvedList"/>
    <dgm:cxn modelId="{A69CF874-10A7-4BE9-A72F-AC93A86A8738}" type="presParOf" srcId="{0665A0FE-BB82-4E60-AE4D-CF83237B9046}" destId="{25E1E02F-B5BA-4E76-98B8-BD96B9606EC3}" srcOrd="0" destOrd="0" presId="urn:microsoft.com/office/officeart/2008/layout/VerticalCurvedList"/>
    <dgm:cxn modelId="{C70B2D33-CD12-44EE-94AB-A44AFCECF321}" type="presParOf" srcId="{25E1E02F-B5BA-4E76-98B8-BD96B9606EC3}" destId="{6DA45F85-CA94-4E6B-AF2E-B42F35D795B5}" srcOrd="0" destOrd="0" presId="urn:microsoft.com/office/officeart/2008/layout/VerticalCurvedList"/>
    <dgm:cxn modelId="{7A48A1FC-B86F-49C7-BD50-4B22B54DEBFB}" type="presParOf" srcId="{25E1E02F-B5BA-4E76-98B8-BD96B9606EC3}" destId="{0051A94B-6854-4124-A2C9-D0FF561FA989}" srcOrd="1" destOrd="0" presId="urn:microsoft.com/office/officeart/2008/layout/VerticalCurvedList"/>
    <dgm:cxn modelId="{2AED8148-52FE-45E7-AA77-22DFDE3AC62B}" type="presParOf" srcId="{25E1E02F-B5BA-4E76-98B8-BD96B9606EC3}" destId="{7A1C34D1-158E-4B9C-B574-65377412E862}" srcOrd="2" destOrd="0" presId="urn:microsoft.com/office/officeart/2008/layout/VerticalCurvedList"/>
    <dgm:cxn modelId="{D7DA6210-AB40-441C-A0A2-0EAFF2EFD83C}" type="presParOf" srcId="{25E1E02F-B5BA-4E76-98B8-BD96B9606EC3}" destId="{A75C9FFF-554D-4BD7-80DE-8E7CB0B9D0FB}" srcOrd="3" destOrd="0" presId="urn:microsoft.com/office/officeart/2008/layout/VerticalCurvedList"/>
    <dgm:cxn modelId="{5E3B9C62-9186-4802-90CE-0C6A72239D03}" type="presParOf" srcId="{0665A0FE-BB82-4E60-AE4D-CF83237B9046}" destId="{54145B93-7ADE-4B0D-B80F-C8E6DB89E425}" srcOrd="1" destOrd="0" presId="urn:microsoft.com/office/officeart/2008/layout/VerticalCurvedList"/>
    <dgm:cxn modelId="{5CA98FC5-0619-429C-B270-9B2C0557A351}" type="presParOf" srcId="{0665A0FE-BB82-4E60-AE4D-CF83237B9046}" destId="{3D739E18-CBDB-4FB3-8E14-22A8E233FFE5}" srcOrd="2" destOrd="0" presId="urn:microsoft.com/office/officeart/2008/layout/VerticalCurvedList"/>
    <dgm:cxn modelId="{ACE133DE-1DAA-4ADF-AC9B-191D49D817E2}" type="presParOf" srcId="{3D739E18-CBDB-4FB3-8E14-22A8E233FFE5}" destId="{44715942-4D01-489B-921D-6C40AFAA49B3}" srcOrd="0" destOrd="0" presId="urn:microsoft.com/office/officeart/2008/layout/VerticalCurvedList"/>
    <dgm:cxn modelId="{60085DDA-8D08-4B8C-9874-D6AE508FE225}" type="presParOf" srcId="{0665A0FE-BB82-4E60-AE4D-CF83237B9046}" destId="{565444A4-D25B-4C89-8B46-7ACDB19B182F}" srcOrd="3" destOrd="0" presId="urn:microsoft.com/office/officeart/2008/layout/VerticalCurvedList"/>
    <dgm:cxn modelId="{85528229-EEEB-4E2B-A280-F6D3D710400B}" type="presParOf" srcId="{0665A0FE-BB82-4E60-AE4D-CF83237B9046}" destId="{FD2E2542-1D15-4738-BBFC-AE26F411B871}" srcOrd="4" destOrd="0" presId="urn:microsoft.com/office/officeart/2008/layout/VerticalCurvedList"/>
    <dgm:cxn modelId="{E2E119A6-D925-4889-B3EF-413B157D3F1F}" type="presParOf" srcId="{FD2E2542-1D15-4738-BBFC-AE26F411B871}" destId="{E1849D91-EB29-4FB9-AC2C-D8F6252B4D55}" srcOrd="0" destOrd="0" presId="urn:microsoft.com/office/officeart/2008/layout/VerticalCurvedList"/>
    <dgm:cxn modelId="{3B7F7658-1BA9-47BF-8323-7DC495931902}" type="presParOf" srcId="{0665A0FE-BB82-4E60-AE4D-CF83237B9046}" destId="{6ABC41CA-BE9D-4D81-AF4D-704A46265765}" srcOrd="5" destOrd="0" presId="urn:microsoft.com/office/officeart/2008/layout/VerticalCurvedList"/>
    <dgm:cxn modelId="{8ABB708B-4F53-4204-98C1-97EA7F939651}" type="presParOf" srcId="{0665A0FE-BB82-4E60-AE4D-CF83237B9046}" destId="{4F2E5F1E-960F-4258-BC09-F7292302D68F}" srcOrd="6" destOrd="0" presId="urn:microsoft.com/office/officeart/2008/layout/VerticalCurvedList"/>
    <dgm:cxn modelId="{CAE76FFA-0C54-45D6-8B35-7FFE57EC8B5A}" type="presParOf" srcId="{4F2E5F1E-960F-4258-BC09-F7292302D68F}" destId="{592A277C-C5CD-4325-8184-2B69F0D2FC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39BFCD-5410-45DC-9196-DA3F09A70B83}" type="doc">
      <dgm:prSet loTypeId="urn:microsoft.com/office/officeart/2008/layout/VerticalCurvedLis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99221664-1249-46A4-9BF1-E5DFD5090B58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yetersizliğin genetik olarak en yaygın geçme sebebidir.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7EE30A-F751-4569-8E57-CF5747E9ABC5}" type="parTrans" cxnId="{03ACB8EE-F1D3-4E25-998E-6C2FC32E9DC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8F4CCB-1AA2-47EC-A3FA-240D13B4913E}" type="sibTrans" cxnId="{03ACB8EE-F1D3-4E25-998E-6C2FC32E9DC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DAEDF0A-DA24-4B95-872E-9A6B5FC2F3CB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Bozukluğa  X kromozomunun kırılgan yapısı nedeniyle bu isim verilmektedir.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99AAEA-9175-469F-B857-C05C26028B54}" type="parTrans" cxnId="{21017D22-B596-40C0-AEF8-168013B40B5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1A3BBC-F9EA-4DBA-9E46-A7D1BEB6FD82}" type="sibTrans" cxnId="{21017D22-B596-40C0-AEF8-168013B40B5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6768A1-1835-41D5-BFF8-9B68361E3202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Çocuklarda zihinsel yetersizliğin yanı sıra aşırı hareketlilik, zayıf göz teması, yinelen konuşmalar gibi özellikler görülür .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81D5AA-B9BF-499B-9E59-C960CAA8FB72}" type="parTrans" cxnId="{70A72433-2694-4B55-A4EA-9716C4FBE4C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CF2249-647D-4976-9779-3BC84FB0F3DD}" type="sibTrans" cxnId="{70A72433-2694-4B55-A4EA-9716C4FBE4C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BF32B4-5FF4-42FA-BBE5-994C2D2EBCFD}" type="pres">
      <dgm:prSet presAssocID="{A939BFCD-5410-45DC-9196-DA3F09A70B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850846E-80D0-4790-ADF3-189B888F3D54}" type="pres">
      <dgm:prSet presAssocID="{A939BFCD-5410-45DC-9196-DA3F09A70B83}" presName="Name1" presStyleCnt="0"/>
      <dgm:spPr/>
      <dgm:t>
        <a:bodyPr/>
        <a:lstStyle/>
        <a:p>
          <a:endParaRPr lang="tr-TR"/>
        </a:p>
      </dgm:t>
    </dgm:pt>
    <dgm:pt modelId="{D8C1F692-FD14-4FE6-8C3F-61EDA511A3CA}" type="pres">
      <dgm:prSet presAssocID="{A939BFCD-5410-45DC-9196-DA3F09A70B83}" presName="cycle" presStyleCnt="0"/>
      <dgm:spPr/>
      <dgm:t>
        <a:bodyPr/>
        <a:lstStyle/>
        <a:p>
          <a:endParaRPr lang="tr-TR"/>
        </a:p>
      </dgm:t>
    </dgm:pt>
    <dgm:pt modelId="{98E8F74F-859C-4C37-BC5C-04BA0BAA5B9F}" type="pres">
      <dgm:prSet presAssocID="{A939BFCD-5410-45DC-9196-DA3F09A70B83}" presName="srcNode" presStyleLbl="node1" presStyleIdx="0" presStyleCnt="3"/>
      <dgm:spPr/>
      <dgm:t>
        <a:bodyPr/>
        <a:lstStyle/>
        <a:p>
          <a:endParaRPr lang="tr-TR"/>
        </a:p>
      </dgm:t>
    </dgm:pt>
    <dgm:pt modelId="{B9605B6F-1344-4DC8-B473-2DD7DBCAF85D}" type="pres">
      <dgm:prSet presAssocID="{A939BFCD-5410-45DC-9196-DA3F09A70B83}" presName="conn" presStyleLbl="parChTrans1D2" presStyleIdx="0" presStyleCnt="1"/>
      <dgm:spPr/>
      <dgm:t>
        <a:bodyPr/>
        <a:lstStyle/>
        <a:p>
          <a:endParaRPr lang="tr-TR"/>
        </a:p>
      </dgm:t>
    </dgm:pt>
    <dgm:pt modelId="{B268A4FD-003D-4D37-BB33-EEBFCBC7DA98}" type="pres">
      <dgm:prSet presAssocID="{A939BFCD-5410-45DC-9196-DA3F09A70B83}" presName="extraNode" presStyleLbl="node1" presStyleIdx="0" presStyleCnt="3"/>
      <dgm:spPr/>
      <dgm:t>
        <a:bodyPr/>
        <a:lstStyle/>
        <a:p>
          <a:endParaRPr lang="tr-TR"/>
        </a:p>
      </dgm:t>
    </dgm:pt>
    <dgm:pt modelId="{974B537F-9AB8-49E1-92EB-83DB4D4FA4ED}" type="pres">
      <dgm:prSet presAssocID="{A939BFCD-5410-45DC-9196-DA3F09A70B83}" presName="dstNode" presStyleLbl="node1" presStyleIdx="0" presStyleCnt="3"/>
      <dgm:spPr/>
      <dgm:t>
        <a:bodyPr/>
        <a:lstStyle/>
        <a:p>
          <a:endParaRPr lang="tr-TR"/>
        </a:p>
      </dgm:t>
    </dgm:pt>
    <dgm:pt modelId="{F9FDEA0E-2EC8-47D2-B938-2F0338F1346D}" type="pres">
      <dgm:prSet presAssocID="{99221664-1249-46A4-9BF1-E5DFD5090B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AC85B-81FF-4BA3-8E94-2F34BBA8FB5F}" type="pres">
      <dgm:prSet presAssocID="{99221664-1249-46A4-9BF1-E5DFD5090B58}" presName="accent_1" presStyleCnt="0"/>
      <dgm:spPr/>
      <dgm:t>
        <a:bodyPr/>
        <a:lstStyle/>
        <a:p>
          <a:endParaRPr lang="tr-TR"/>
        </a:p>
      </dgm:t>
    </dgm:pt>
    <dgm:pt modelId="{29D2BFE8-73B3-4FD5-A386-886BDCAB065D}" type="pres">
      <dgm:prSet presAssocID="{99221664-1249-46A4-9BF1-E5DFD5090B58}" presName="accentRepeatNode" presStyleLbl="solidFgAcc1" presStyleIdx="0" presStyleCnt="3"/>
      <dgm:spPr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4D9CBFAD-0F80-45C5-BE57-E420D5402383}" type="pres">
      <dgm:prSet presAssocID="{CDAEDF0A-DA24-4B95-872E-9A6B5FC2F3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A6D4-649F-4A96-B268-494B0CB110D2}" type="pres">
      <dgm:prSet presAssocID="{CDAEDF0A-DA24-4B95-872E-9A6B5FC2F3CB}" presName="accent_2" presStyleCnt="0"/>
      <dgm:spPr/>
      <dgm:t>
        <a:bodyPr/>
        <a:lstStyle/>
        <a:p>
          <a:endParaRPr lang="tr-TR"/>
        </a:p>
      </dgm:t>
    </dgm:pt>
    <dgm:pt modelId="{6661D37F-A30D-4103-83C3-D706EF4EAAE1}" type="pres">
      <dgm:prSet presAssocID="{CDAEDF0A-DA24-4B95-872E-9A6B5FC2F3CB}" presName="accentRepeatNode" presStyleLbl="solidFgAcc1" presStyleIdx="1" presStyleCnt="3"/>
      <dgm:spPr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EC0C4AAA-59BC-4A0C-A712-B9E427B137C3}" type="pres">
      <dgm:prSet presAssocID="{5F6768A1-1835-41D5-BFF8-9B68361E32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EBF4C5-3F9A-42F7-B110-753873C7E7C4}" type="pres">
      <dgm:prSet presAssocID="{5F6768A1-1835-41D5-BFF8-9B68361E3202}" presName="accent_3" presStyleCnt="0"/>
      <dgm:spPr/>
      <dgm:t>
        <a:bodyPr/>
        <a:lstStyle/>
        <a:p>
          <a:endParaRPr lang="tr-TR"/>
        </a:p>
      </dgm:t>
    </dgm:pt>
    <dgm:pt modelId="{84AA658B-927B-4554-A857-4E72918291B8}" type="pres">
      <dgm:prSet presAssocID="{5F6768A1-1835-41D5-BFF8-9B68361E3202}" presName="accentRepeatNode" presStyleLbl="solidFgAcc1" presStyleIdx="2" presStyleCnt="3"/>
      <dgm:spPr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3C49B2A2-3858-4ED1-B3F2-EC05951E2B6A}" type="presOf" srcId="{5F6768A1-1835-41D5-BFF8-9B68361E3202}" destId="{EC0C4AAA-59BC-4A0C-A712-B9E427B137C3}" srcOrd="0" destOrd="0" presId="urn:microsoft.com/office/officeart/2008/layout/VerticalCurvedList"/>
    <dgm:cxn modelId="{70A72433-2694-4B55-A4EA-9716C4FBE4C5}" srcId="{A939BFCD-5410-45DC-9196-DA3F09A70B83}" destId="{5F6768A1-1835-41D5-BFF8-9B68361E3202}" srcOrd="2" destOrd="0" parTransId="{B381D5AA-B9BF-499B-9E59-C960CAA8FB72}" sibTransId="{60CF2249-647D-4976-9779-3BC84FB0F3DD}"/>
    <dgm:cxn modelId="{CB37330C-BC66-4D71-91C3-BD7979C2292E}" type="presOf" srcId="{CDAEDF0A-DA24-4B95-872E-9A6B5FC2F3CB}" destId="{4D9CBFAD-0F80-45C5-BE57-E420D5402383}" srcOrd="0" destOrd="0" presId="urn:microsoft.com/office/officeart/2008/layout/VerticalCurvedList"/>
    <dgm:cxn modelId="{03ACB8EE-F1D3-4E25-998E-6C2FC32E9DCF}" srcId="{A939BFCD-5410-45DC-9196-DA3F09A70B83}" destId="{99221664-1249-46A4-9BF1-E5DFD5090B58}" srcOrd="0" destOrd="0" parTransId="{067EE30A-F751-4569-8E57-CF5747E9ABC5}" sibTransId="{C98F4CCB-1AA2-47EC-A3FA-240D13B4913E}"/>
    <dgm:cxn modelId="{96C46D8A-A5C2-4E86-BA90-696EE85A6896}" type="presOf" srcId="{A939BFCD-5410-45DC-9196-DA3F09A70B83}" destId="{FBBF32B4-5FF4-42FA-BBE5-994C2D2EBCFD}" srcOrd="0" destOrd="0" presId="urn:microsoft.com/office/officeart/2008/layout/VerticalCurvedList"/>
    <dgm:cxn modelId="{309E7589-74AB-48F2-B05B-EF71243E6992}" type="presOf" srcId="{C98F4CCB-1AA2-47EC-A3FA-240D13B4913E}" destId="{B9605B6F-1344-4DC8-B473-2DD7DBCAF85D}" srcOrd="0" destOrd="0" presId="urn:microsoft.com/office/officeart/2008/layout/VerticalCurvedList"/>
    <dgm:cxn modelId="{F5690140-ED5C-4EFD-AF3D-71CDA35000FF}" type="presOf" srcId="{99221664-1249-46A4-9BF1-E5DFD5090B58}" destId="{F9FDEA0E-2EC8-47D2-B938-2F0338F1346D}" srcOrd="0" destOrd="0" presId="urn:microsoft.com/office/officeart/2008/layout/VerticalCurvedList"/>
    <dgm:cxn modelId="{21017D22-B596-40C0-AEF8-168013B40B5A}" srcId="{A939BFCD-5410-45DC-9196-DA3F09A70B83}" destId="{CDAEDF0A-DA24-4B95-872E-9A6B5FC2F3CB}" srcOrd="1" destOrd="0" parTransId="{2799AAEA-9175-469F-B857-C05C26028B54}" sibTransId="{EA1A3BBC-F9EA-4DBA-9E46-A7D1BEB6FD82}"/>
    <dgm:cxn modelId="{D100CF7F-37CE-4913-8E4A-883AC1B14F4A}" type="presParOf" srcId="{FBBF32B4-5FF4-42FA-BBE5-994C2D2EBCFD}" destId="{D850846E-80D0-4790-ADF3-189B888F3D54}" srcOrd="0" destOrd="0" presId="urn:microsoft.com/office/officeart/2008/layout/VerticalCurvedList"/>
    <dgm:cxn modelId="{FA023538-FBAE-4BD3-855C-8F0F55F0BBEA}" type="presParOf" srcId="{D850846E-80D0-4790-ADF3-189B888F3D54}" destId="{D8C1F692-FD14-4FE6-8C3F-61EDA511A3CA}" srcOrd="0" destOrd="0" presId="urn:microsoft.com/office/officeart/2008/layout/VerticalCurvedList"/>
    <dgm:cxn modelId="{9938A60B-A054-44E7-8622-D0B6337D7419}" type="presParOf" srcId="{D8C1F692-FD14-4FE6-8C3F-61EDA511A3CA}" destId="{98E8F74F-859C-4C37-BC5C-04BA0BAA5B9F}" srcOrd="0" destOrd="0" presId="urn:microsoft.com/office/officeart/2008/layout/VerticalCurvedList"/>
    <dgm:cxn modelId="{4B5C0688-2020-4F28-B3D6-59B6CA6171CE}" type="presParOf" srcId="{D8C1F692-FD14-4FE6-8C3F-61EDA511A3CA}" destId="{B9605B6F-1344-4DC8-B473-2DD7DBCAF85D}" srcOrd="1" destOrd="0" presId="urn:microsoft.com/office/officeart/2008/layout/VerticalCurvedList"/>
    <dgm:cxn modelId="{541B1693-0B9F-407B-91E2-884B4716DD6F}" type="presParOf" srcId="{D8C1F692-FD14-4FE6-8C3F-61EDA511A3CA}" destId="{B268A4FD-003D-4D37-BB33-EEBFCBC7DA98}" srcOrd="2" destOrd="0" presId="urn:microsoft.com/office/officeart/2008/layout/VerticalCurvedList"/>
    <dgm:cxn modelId="{39C92ACE-2DBB-47A9-87A5-5817E86A6161}" type="presParOf" srcId="{D8C1F692-FD14-4FE6-8C3F-61EDA511A3CA}" destId="{974B537F-9AB8-49E1-92EB-83DB4D4FA4ED}" srcOrd="3" destOrd="0" presId="urn:microsoft.com/office/officeart/2008/layout/VerticalCurvedList"/>
    <dgm:cxn modelId="{98171F58-17DA-4F04-825B-19D996CF9065}" type="presParOf" srcId="{D850846E-80D0-4790-ADF3-189B888F3D54}" destId="{F9FDEA0E-2EC8-47D2-B938-2F0338F1346D}" srcOrd="1" destOrd="0" presId="urn:microsoft.com/office/officeart/2008/layout/VerticalCurvedList"/>
    <dgm:cxn modelId="{C613084C-DE8E-470A-9EE4-FF8A0E2D77D9}" type="presParOf" srcId="{D850846E-80D0-4790-ADF3-189B888F3D54}" destId="{867AC85B-81FF-4BA3-8E94-2F34BBA8FB5F}" srcOrd="2" destOrd="0" presId="urn:microsoft.com/office/officeart/2008/layout/VerticalCurvedList"/>
    <dgm:cxn modelId="{E373F81A-BC56-492C-A087-878D2A645E17}" type="presParOf" srcId="{867AC85B-81FF-4BA3-8E94-2F34BBA8FB5F}" destId="{29D2BFE8-73B3-4FD5-A386-886BDCAB065D}" srcOrd="0" destOrd="0" presId="urn:microsoft.com/office/officeart/2008/layout/VerticalCurvedList"/>
    <dgm:cxn modelId="{56AF316A-B313-44AA-A391-85AEA499160A}" type="presParOf" srcId="{D850846E-80D0-4790-ADF3-189B888F3D54}" destId="{4D9CBFAD-0F80-45C5-BE57-E420D5402383}" srcOrd="3" destOrd="0" presId="urn:microsoft.com/office/officeart/2008/layout/VerticalCurvedList"/>
    <dgm:cxn modelId="{53E17793-7DCC-4F0D-A6A4-ED911DA05A83}" type="presParOf" srcId="{D850846E-80D0-4790-ADF3-189B888F3D54}" destId="{3DA1A6D4-649F-4A96-B268-494B0CB110D2}" srcOrd="4" destOrd="0" presId="urn:microsoft.com/office/officeart/2008/layout/VerticalCurvedList"/>
    <dgm:cxn modelId="{89A7F395-2463-491D-A4CB-FF900A9B666C}" type="presParOf" srcId="{3DA1A6D4-649F-4A96-B268-494B0CB110D2}" destId="{6661D37F-A30D-4103-83C3-D706EF4EAAE1}" srcOrd="0" destOrd="0" presId="urn:microsoft.com/office/officeart/2008/layout/VerticalCurvedList"/>
    <dgm:cxn modelId="{025C3FA6-6688-4C34-A2C3-07F67530C960}" type="presParOf" srcId="{D850846E-80D0-4790-ADF3-189B888F3D54}" destId="{EC0C4AAA-59BC-4A0C-A712-B9E427B137C3}" srcOrd="5" destOrd="0" presId="urn:microsoft.com/office/officeart/2008/layout/VerticalCurvedList"/>
    <dgm:cxn modelId="{35C1D984-1DC7-4935-A8F0-EA87B845D094}" type="presParOf" srcId="{D850846E-80D0-4790-ADF3-189B888F3D54}" destId="{ECEBF4C5-3F9A-42F7-B110-753873C7E7C4}" srcOrd="6" destOrd="0" presId="urn:microsoft.com/office/officeart/2008/layout/VerticalCurvedList"/>
    <dgm:cxn modelId="{D81F7D33-AC02-4727-A16F-D9E7AB9A3934}" type="presParOf" srcId="{ECEBF4C5-3F9A-42F7-B110-753873C7E7C4}" destId="{84AA658B-927B-4554-A857-4E72918291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39BFCD-5410-45DC-9196-DA3F09A70B83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9221664-1249-46A4-9BF1-E5DFD5090B58}">
      <dgm:prSet phldrT="[Metin]" custT="1"/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Yedinci çift kromozomun önemli derecede yokluğunda kaynaklanır.</a:t>
          </a:r>
          <a:endParaRPr lang="tr-T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7EE30A-F751-4569-8E57-CF5747E9ABC5}" type="par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8F4CCB-1AA2-47EC-A3FA-240D13B4913E}" type="sib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DAEDF0A-DA24-4B95-872E-9A6B5FC2F3CB}">
      <dgm:prSet phldrT="[Metin]" custT="1"/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Zekaları 50-60 civarı olmasına rağmen sözcük hazineleri geniştir.</a:t>
          </a:r>
          <a:endParaRPr lang="tr-T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99AAEA-9175-469F-B857-C05C26028B54}" type="par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1A3BBC-F9EA-4DBA-9E46-A7D1BEB6FD82}" type="sib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6768A1-1835-41D5-BFF8-9B68361E3202}">
      <dgm:prSet phldrT="[Metin]" custT="1"/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Kurdukları cümleler son derece karmaşık ve düzgündür.</a:t>
          </a:r>
          <a:endParaRPr lang="tr-T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81D5AA-B9BF-499B-9E59-C960CAA8FB72}" type="par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CF2249-647D-4976-9779-3BC84FB0F3DD}" type="sib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BF32B4-5FF4-42FA-BBE5-994C2D2EBCFD}" type="pres">
      <dgm:prSet presAssocID="{A939BFCD-5410-45DC-9196-DA3F09A70B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850846E-80D0-4790-ADF3-189B888F3D54}" type="pres">
      <dgm:prSet presAssocID="{A939BFCD-5410-45DC-9196-DA3F09A70B83}" presName="Name1" presStyleCnt="0"/>
      <dgm:spPr/>
      <dgm:t>
        <a:bodyPr/>
        <a:lstStyle/>
        <a:p>
          <a:endParaRPr lang="tr-TR"/>
        </a:p>
      </dgm:t>
    </dgm:pt>
    <dgm:pt modelId="{D8C1F692-FD14-4FE6-8C3F-61EDA511A3CA}" type="pres">
      <dgm:prSet presAssocID="{A939BFCD-5410-45DC-9196-DA3F09A70B83}" presName="cycle" presStyleCnt="0"/>
      <dgm:spPr/>
      <dgm:t>
        <a:bodyPr/>
        <a:lstStyle/>
        <a:p>
          <a:endParaRPr lang="tr-TR"/>
        </a:p>
      </dgm:t>
    </dgm:pt>
    <dgm:pt modelId="{98E8F74F-859C-4C37-BC5C-04BA0BAA5B9F}" type="pres">
      <dgm:prSet presAssocID="{A939BFCD-5410-45DC-9196-DA3F09A70B83}" presName="srcNode" presStyleLbl="node1" presStyleIdx="0" presStyleCnt="3"/>
      <dgm:spPr/>
      <dgm:t>
        <a:bodyPr/>
        <a:lstStyle/>
        <a:p>
          <a:endParaRPr lang="tr-TR"/>
        </a:p>
      </dgm:t>
    </dgm:pt>
    <dgm:pt modelId="{B9605B6F-1344-4DC8-B473-2DD7DBCAF85D}" type="pres">
      <dgm:prSet presAssocID="{A939BFCD-5410-45DC-9196-DA3F09A70B83}" presName="conn" presStyleLbl="parChTrans1D2" presStyleIdx="0" presStyleCnt="1"/>
      <dgm:spPr/>
      <dgm:t>
        <a:bodyPr/>
        <a:lstStyle/>
        <a:p>
          <a:endParaRPr lang="tr-TR"/>
        </a:p>
      </dgm:t>
    </dgm:pt>
    <dgm:pt modelId="{B268A4FD-003D-4D37-BB33-EEBFCBC7DA98}" type="pres">
      <dgm:prSet presAssocID="{A939BFCD-5410-45DC-9196-DA3F09A70B83}" presName="extraNode" presStyleLbl="node1" presStyleIdx="0" presStyleCnt="3"/>
      <dgm:spPr/>
      <dgm:t>
        <a:bodyPr/>
        <a:lstStyle/>
        <a:p>
          <a:endParaRPr lang="tr-TR"/>
        </a:p>
      </dgm:t>
    </dgm:pt>
    <dgm:pt modelId="{974B537F-9AB8-49E1-92EB-83DB4D4FA4ED}" type="pres">
      <dgm:prSet presAssocID="{A939BFCD-5410-45DC-9196-DA3F09A70B83}" presName="dstNode" presStyleLbl="node1" presStyleIdx="0" presStyleCnt="3"/>
      <dgm:spPr/>
      <dgm:t>
        <a:bodyPr/>
        <a:lstStyle/>
        <a:p>
          <a:endParaRPr lang="tr-TR"/>
        </a:p>
      </dgm:t>
    </dgm:pt>
    <dgm:pt modelId="{F9FDEA0E-2EC8-47D2-B938-2F0338F1346D}" type="pres">
      <dgm:prSet presAssocID="{99221664-1249-46A4-9BF1-E5DFD5090B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AC85B-81FF-4BA3-8E94-2F34BBA8FB5F}" type="pres">
      <dgm:prSet presAssocID="{99221664-1249-46A4-9BF1-E5DFD5090B58}" presName="accent_1" presStyleCnt="0"/>
      <dgm:spPr/>
      <dgm:t>
        <a:bodyPr/>
        <a:lstStyle/>
        <a:p>
          <a:endParaRPr lang="tr-TR"/>
        </a:p>
      </dgm:t>
    </dgm:pt>
    <dgm:pt modelId="{29D2BFE8-73B3-4FD5-A386-886BDCAB065D}" type="pres">
      <dgm:prSet presAssocID="{99221664-1249-46A4-9BF1-E5DFD5090B58}" presName="accentRepeatNode" presStyleLbl="solidFgAcc1" presStyleIdx="0" presStyleCnt="3"/>
      <dgm:spPr>
        <a:prstGeom prst="stripedRightArrow">
          <a:avLst/>
        </a:prstGeom>
      </dgm:spPr>
      <dgm:t>
        <a:bodyPr/>
        <a:lstStyle/>
        <a:p>
          <a:endParaRPr lang="tr-TR"/>
        </a:p>
      </dgm:t>
    </dgm:pt>
    <dgm:pt modelId="{4D9CBFAD-0F80-45C5-BE57-E420D5402383}" type="pres">
      <dgm:prSet presAssocID="{CDAEDF0A-DA24-4B95-872E-9A6B5FC2F3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A6D4-649F-4A96-B268-494B0CB110D2}" type="pres">
      <dgm:prSet presAssocID="{CDAEDF0A-DA24-4B95-872E-9A6B5FC2F3CB}" presName="accent_2" presStyleCnt="0"/>
      <dgm:spPr/>
      <dgm:t>
        <a:bodyPr/>
        <a:lstStyle/>
        <a:p>
          <a:endParaRPr lang="tr-TR"/>
        </a:p>
      </dgm:t>
    </dgm:pt>
    <dgm:pt modelId="{6661D37F-A30D-4103-83C3-D706EF4EAAE1}" type="pres">
      <dgm:prSet presAssocID="{CDAEDF0A-DA24-4B95-872E-9A6B5FC2F3CB}" presName="accentRepeatNode" presStyleLbl="solidFgAcc1" presStyleIdx="1" presStyleCnt="3"/>
      <dgm:spPr>
        <a:prstGeom prst="stripedRightArrow">
          <a:avLst/>
        </a:prstGeom>
      </dgm:spPr>
      <dgm:t>
        <a:bodyPr/>
        <a:lstStyle/>
        <a:p>
          <a:endParaRPr lang="tr-TR"/>
        </a:p>
      </dgm:t>
    </dgm:pt>
    <dgm:pt modelId="{EC0C4AAA-59BC-4A0C-A712-B9E427B137C3}" type="pres">
      <dgm:prSet presAssocID="{5F6768A1-1835-41D5-BFF8-9B68361E32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EBF4C5-3F9A-42F7-B110-753873C7E7C4}" type="pres">
      <dgm:prSet presAssocID="{5F6768A1-1835-41D5-BFF8-9B68361E3202}" presName="accent_3" presStyleCnt="0"/>
      <dgm:spPr/>
      <dgm:t>
        <a:bodyPr/>
        <a:lstStyle/>
        <a:p>
          <a:endParaRPr lang="tr-TR"/>
        </a:p>
      </dgm:t>
    </dgm:pt>
    <dgm:pt modelId="{84AA658B-927B-4554-A857-4E72918291B8}" type="pres">
      <dgm:prSet presAssocID="{5F6768A1-1835-41D5-BFF8-9B68361E3202}" presName="accentRepeatNode" presStyleLbl="solidFgAcc1" presStyleIdx="2" presStyleCnt="3"/>
      <dgm:spPr>
        <a:prstGeom prst="stripedRightArrow">
          <a:avLst/>
        </a:prstGeom>
      </dgm:spPr>
      <dgm:t>
        <a:bodyPr/>
        <a:lstStyle/>
        <a:p>
          <a:endParaRPr lang="tr-TR"/>
        </a:p>
      </dgm:t>
    </dgm:pt>
  </dgm:ptLst>
  <dgm:cxnLst>
    <dgm:cxn modelId="{89A9651A-7DF9-453B-A9DF-5A2D07F3F6D6}" type="presOf" srcId="{5F6768A1-1835-41D5-BFF8-9B68361E3202}" destId="{EC0C4AAA-59BC-4A0C-A712-B9E427B137C3}" srcOrd="0" destOrd="0" presId="urn:microsoft.com/office/officeart/2008/layout/VerticalCurvedList"/>
    <dgm:cxn modelId="{70A72433-2694-4B55-A4EA-9716C4FBE4C5}" srcId="{A939BFCD-5410-45DC-9196-DA3F09A70B83}" destId="{5F6768A1-1835-41D5-BFF8-9B68361E3202}" srcOrd="2" destOrd="0" parTransId="{B381D5AA-B9BF-499B-9E59-C960CAA8FB72}" sibTransId="{60CF2249-647D-4976-9779-3BC84FB0F3DD}"/>
    <dgm:cxn modelId="{825E9417-B5D4-4BF0-9C64-A46872E04787}" type="presOf" srcId="{99221664-1249-46A4-9BF1-E5DFD5090B58}" destId="{F9FDEA0E-2EC8-47D2-B938-2F0338F1346D}" srcOrd="0" destOrd="0" presId="urn:microsoft.com/office/officeart/2008/layout/VerticalCurvedList"/>
    <dgm:cxn modelId="{03ACB8EE-F1D3-4E25-998E-6C2FC32E9DCF}" srcId="{A939BFCD-5410-45DC-9196-DA3F09A70B83}" destId="{99221664-1249-46A4-9BF1-E5DFD5090B58}" srcOrd="0" destOrd="0" parTransId="{067EE30A-F751-4569-8E57-CF5747E9ABC5}" sibTransId="{C98F4CCB-1AA2-47EC-A3FA-240D13B4913E}"/>
    <dgm:cxn modelId="{48BDF547-DFFB-4D07-AE1A-9AE9A134159F}" type="presOf" srcId="{A939BFCD-5410-45DC-9196-DA3F09A70B83}" destId="{FBBF32B4-5FF4-42FA-BBE5-994C2D2EBCFD}" srcOrd="0" destOrd="0" presId="urn:microsoft.com/office/officeart/2008/layout/VerticalCurvedList"/>
    <dgm:cxn modelId="{EE238AAE-2797-408E-802C-130279E6E7A0}" type="presOf" srcId="{C98F4CCB-1AA2-47EC-A3FA-240D13B4913E}" destId="{B9605B6F-1344-4DC8-B473-2DD7DBCAF85D}" srcOrd="0" destOrd="0" presId="urn:microsoft.com/office/officeart/2008/layout/VerticalCurvedList"/>
    <dgm:cxn modelId="{7940C81B-6B48-4436-8057-EBC810166897}" type="presOf" srcId="{CDAEDF0A-DA24-4B95-872E-9A6B5FC2F3CB}" destId="{4D9CBFAD-0F80-45C5-BE57-E420D5402383}" srcOrd="0" destOrd="0" presId="urn:microsoft.com/office/officeart/2008/layout/VerticalCurvedList"/>
    <dgm:cxn modelId="{21017D22-B596-40C0-AEF8-168013B40B5A}" srcId="{A939BFCD-5410-45DC-9196-DA3F09A70B83}" destId="{CDAEDF0A-DA24-4B95-872E-9A6B5FC2F3CB}" srcOrd="1" destOrd="0" parTransId="{2799AAEA-9175-469F-B857-C05C26028B54}" sibTransId="{EA1A3BBC-F9EA-4DBA-9E46-A7D1BEB6FD82}"/>
    <dgm:cxn modelId="{6A9A57BB-AAA2-4DDB-A3BC-088CAB30763D}" type="presParOf" srcId="{FBBF32B4-5FF4-42FA-BBE5-994C2D2EBCFD}" destId="{D850846E-80D0-4790-ADF3-189B888F3D54}" srcOrd="0" destOrd="0" presId="urn:microsoft.com/office/officeart/2008/layout/VerticalCurvedList"/>
    <dgm:cxn modelId="{01EBB6DF-FE34-48C5-96DB-79F7E7AFB618}" type="presParOf" srcId="{D850846E-80D0-4790-ADF3-189B888F3D54}" destId="{D8C1F692-FD14-4FE6-8C3F-61EDA511A3CA}" srcOrd="0" destOrd="0" presId="urn:microsoft.com/office/officeart/2008/layout/VerticalCurvedList"/>
    <dgm:cxn modelId="{673F5F27-2294-4BC4-9B3C-A6B505AB2DC8}" type="presParOf" srcId="{D8C1F692-FD14-4FE6-8C3F-61EDA511A3CA}" destId="{98E8F74F-859C-4C37-BC5C-04BA0BAA5B9F}" srcOrd="0" destOrd="0" presId="urn:microsoft.com/office/officeart/2008/layout/VerticalCurvedList"/>
    <dgm:cxn modelId="{95E1610B-C4BB-424A-AA4D-E92DF22F3384}" type="presParOf" srcId="{D8C1F692-FD14-4FE6-8C3F-61EDA511A3CA}" destId="{B9605B6F-1344-4DC8-B473-2DD7DBCAF85D}" srcOrd="1" destOrd="0" presId="urn:microsoft.com/office/officeart/2008/layout/VerticalCurvedList"/>
    <dgm:cxn modelId="{5AC22F47-20D4-482E-9FD1-B205275747A1}" type="presParOf" srcId="{D8C1F692-FD14-4FE6-8C3F-61EDA511A3CA}" destId="{B268A4FD-003D-4D37-BB33-EEBFCBC7DA98}" srcOrd="2" destOrd="0" presId="urn:microsoft.com/office/officeart/2008/layout/VerticalCurvedList"/>
    <dgm:cxn modelId="{7FC79527-E34E-41D1-83A6-2B253924DD43}" type="presParOf" srcId="{D8C1F692-FD14-4FE6-8C3F-61EDA511A3CA}" destId="{974B537F-9AB8-49E1-92EB-83DB4D4FA4ED}" srcOrd="3" destOrd="0" presId="urn:microsoft.com/office/officeart/2008/layout/VerticalCurvedList"/>
    <dgm:cxn modelId="{E469CEE3-91D6-413A-A46E-4D271EA70755}" type="presParOf" srcId="{D850846E-80D0-4790-ADF3-189B888F3D54}" destId="{F9FDEA0E-2EC8-47D2-B938-2F0338F1346D}" srcOrd="1" destOrd="0" presId="urn:microsoft.com/office/officeart/2008/layout/VerticalCurvedList"/>
    <dgm:cxn modelId="{01541952-B642-4BE9-BB2E-1394D4D2011F}" type="presParOf" srcId="{D850846E-80D0-4790-ADF3-189B888F3D54}" destId="{867AC85B-81FF-4BA3-8E94-2F34BBA8FB5F}" srcOrd="2" destOrd="0" presId="urn:microsoft.com/office/officeart/2008/layout/VerticalCurvedList"/>
    <dgm:cxn modelId="{D636191A-4DF7-407E-8F48-C8C421FB7B93}" type="presParOf" srcId="{867AC85B-81FF-4BA3-8E94-2F34BBA8FB5F}" destId="{29D2BFE8-73B3-4FD5-A386-886BDCAB065D}" srcOrd="0" destOrd="0" presId="urn:microsoft.com/office/officeart/2008/layout/VerticalCurvedList"/>
    <dgm:cxn modelId="{15A10437-F700-4561-A62B-41B35A3DAC34}" type="presParOf" srcId="{D850846E-80D0-4790-ADF3-189B888F3D54}" destId="{4D9CBFAD-0F80-45C5-BE57-E420D5402383}" srcOrd="3" destOrd="0" presId="urn:microsoft.com/office/officeart/2008/layout/VerticalCurvedList"/>
    <dgm:cxn modelId="{1137E843-21DC-4AF5-AE8E-383A70600C7C}" type="presParOf" srcId="{D850846E-80D0-4790-ADF3-189B888F3D54}" destId="{3DA1A6D4-649F-4A96-B268-494B0CB110D2}" srcOrd="4" destOrd="0" presId="urn:microsoft.com/office/officeart/2008/layout/VerticalCurvedList"/>
    <dgm:cxn modelId="{AAD4F6F6-04D0-4E3C-8CF5-544C09126547}" type="presParOf" srcId="{3DA1A6D4-649F-4A96-B268-494B0CB110D2}" destId="{6661D37F-A30D-4103-83C3-D706EF4EAAE1}" srcOrd="0" destOrd="0" presId="urn:microsoft.com/office/officeart/2008/layout/VerticalCurvedList"/>
    <dgm:cxn modelId="{46E05AAE-6C93-4434-A28F-BA9E3255E02D}" type="presParOf" srcId="{D850846E-80D0-4790-ADF3-189B888F3D54}" destId="{EC0C4AAA-59BC-4A0C-A712-B9E427B137C3}" srcOrd="5" destOrd="0" presId="urn:microsoft.com/office/officeart/2008/layout/VerticalCurvedList"/>
    <dgm:cxn modelId="{1971FD3C-3B78-4BA4-8B66-02136CC2024A}" type="presParOf" srcId="{D850846E-80D0-4790-ADF3-189B888F3D54}" destId="{ECEBF4C5-3F9A-42F7-B110-753873C7E7C4}" srcOrd="6" destOrd="0" presId="urn:microsoft.com/office/officeart/2008/layout/VerticalCurvedList"/>
    <dgm:cxn modelId="{58A761F1-ED30-4556-B5B9-0D932F0EBE8E}" type="presParOf" srcId="{ECEBF4C5-3F9A-42F7-B110-753873C7E7C4}" destId="{84AA658B-927B-4554-A857-4E72918291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39BFCD-5410-45DC-9196-DA3F09A70B83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9221664-1249-46A4-9BF1-E5DFD5090B5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sendrom babadan gelen 15. kromozomda var olan bir genetikte ilgilidir.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7EE30A-F751-4569-8E57-CF5747E9ABC5}" type="par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8F4CCB-1AA2-47EC-A3FA-240D13B4913E}" type="sib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DAEDF0A-DA24-4B95-872E-9A6B5FC2F3CB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 evresi vardır. ilk evre uyku, solunum problemi, cinsel organların az gelişmiş olması, aşırı iştah, ince ses tonu olarak görülmektedir.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99AAEA-9175-469F-B857-C05C26028B54}" type="par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1A3BBC-F9EA-4DBA-9E46-A7D1BEB6FD82}" type="sib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6768A1-1835-41D5-BFF8-9B68361E3202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İkinci evrede hafif ya da orta derecede zihinsel gerilik, motor becerilerde gerilik, gecikmiş konuşma olarak görülmektedir.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81D5AA-B9BF-499B-9E59-C960CAA8FB72}" type="par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CF2249-647D-4976-9779-3BC84FB0F3DD}" type="sib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BF32B4-5FF4-42FA-BBE5-994C2D2EBCFD}" type="pres">
      <dgm:prSet presAssocID="{A939BFCD-5410-45DC-9196-DA3F09A70B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850846E-80D0-4790-ADF3-189B888F3D54}" type="pres">
      <dgm:prSet presAssocID="{A939BFCD-5410-45DC-9196-DA3F09A70B83}" presName="Name1" presStyleCnt="0"/>
      <dgm:spPr/>
      <dgm:t>
        <a:bodyPr/>
        <a:lstStyle/>
        <a:p>
          <a:endParaRPr lang="tr-TR"/>
        </a:p>
      </dgm:t>
    </dgm:pt>
    <dgm:pt modelId="{D8C1F692-FD14-4FE6-8C3F-61EDA511A3CA}" type="pres">
      <dgm:prSet presAssocID="{A939BFCD-5410-45DC-9196-DA3F09A70B83}" presName="cycle" presStyleCnt="0"/>
      <dgm:spPr/>
      <dgm:t>
        <a:bodyPr/>
        <a:lstStyle/>
        <a:p>
          <a:endParaRPr lang="tr-TR"/>
        </a:p>
      </dgm:t>
    </dgm:pt>
    <dgm:pt modelId="{98E8F74F-859C-4C37-BC5C-04BA0BAA5B9F}" type="pres">
      <dgm:prSet presAssocID="{A939BFCD-5410-45DC-9196-DA3F09A70B83}" presName="srcNode" presStyleLbl="node1" presStyleIdx="0" presStyleCnt="3"/>
      <dgm:spPr/>
      <dgm:t>
        <a:bodyPr/>
        <a:lstStyle/>
        <a:p>
          <a:endParaRPr lang="tr-TR"/>
        </a:p>
      </dgm:t>
    </dgm:pt>
    <dgm:pt modelId="{B9605B6F-1344-4DC8-B473-2DD7DBCAF85D}" type="pres">
      <dgm:prSet presAssocID="{A939BFCD-5410-45DC-9196-DA3F09A70B83}" presName="conn" presStyleLbl="parChTrans1D2" presStyleIdx="0" presStyleCnt="1"/>
      <dgm:spPr/>
      <dgm:t>
        <a:bodyPr/>
        <a:lstStyle/>
        <a:p>
          <a:endParaRPr lang="tr-TR"/>
        </a:p>
      </dgm:t>
    </dgm:pt>
    <dgm:pt modelId="{B268A4FD-003D-4D37-BB33-EEBFCBC7DA98}" type="pres">
      <dgm:prSet presAssocID="{A939BFCD-5410-45DC-9196-DA3F09A70B83}" presName="extraNode" presStyleLbl="node1" presStyleIdx="0" presStyleCnt="3"/>
      <dgm:spPr/>
      <dgm:t>
        <a:bodyPr/>
        <a:lstStyle/>
        <a:p>
          <a:endParaRPr lang="tr-TR"/>
        </a:p>
      </dgm:t>
    </dgm:pt>
    <dgm:pt modelId="{974B537F-9AB8-49E1-92EB-83DB4D4FA4ED}" type="pres">
      <dgm:prSet presAssocID="{A939BFCD-5410-45DC-9196-DA3F09A70B83}" presName="dstNode" presStyleLbl="node1" presStyleIdx="0" presStyleCnt="3"/>
      <dgm:spPr/>
      <dgm:t>
        <a:bodyPr/>
        <a:lstStyle/>
        <a:p>
          <a:endParaRPr lang="tr-TR"/>
        </a:p>
      </dgm:t>
    </dgm:pt>
    <dgm:pt modelId="{F9FDEA0E-2EC8-47D2-B938-2F0338F1346D}" type="pres">
      <dgm:prSet presAssocID="{99221664-1249-46A4-9BF1-E5DFD5090B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AC85B-81FF-4BA3-8E94-2F34BBA8FB5F}" type="pres">
      <dgm:prSet presAssocID="{99221664-1249-46A4-9BF1-E5DFD5090B58}" presName="accent_1" presStyleCnt="0"/>
      <dgm:spPr/>
      <dgm:t>
        <a:bodyPr/>
        <a:lstStyle/>
        <a:p>
          <a:endParaRPr lang="tr-TR"/>
        </a:p>
      </dgm:t>
    </dgm:pt>
    <dgm:pt modelId="{29D2BFE8-73B3-4FD5-A386-886BDCAB065D}" type="pres">
      <dgm:prSet presAssocID="{99221664-1249-46A4-9BF1-E5DFD5090B58}" presName="accentRepeatNode" presStyleLbl="solidFgAcc1" presStyleIdx="0" presStyleCnt="3"/>
      <dgm:spPr>
        <a:prstGeom prst="teardrop">
          <a:avLst/>
        </a:prstGeom>
      </dgm:spPr>
      <dgm:t>
        <a:bodyPr/>
        <a:lstStyle/>
        <a:p>
          <a:endParaRPr lang="tr-TR"/>
        </a:p>
      </dgm:t>
    </dgm:pt>
    <dgm:pt modelId="{4D9CBFAD-0F80-45C5-BE57-E420D5402383}" type="pres">
      <dgm:prSet presAssocID="{CDAEDF0A-DA24-4B95-872E-9A6B5FC2F3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A6D4-649F-4A96-B268-494B0CB110D2}" type="pres">
      <dgm:prSet presAssocID="{CDAEDF0A-DA24-4B95-872E-9A6B5FC2F3CB}" presName="accent_2" presStyleCnt="0"/>
      <dgm:spPr/>
      <dgm:t>
        <a:bodyPr/>
        <a:lstStyle/>
        <a:p>
          <a:endParaRPr lang="tr-TR"/>
        </a:p>
      </dgm:t>
    </dgm:pt>
    <dgm:pt modelId="{6661D37F-A30D-4103-83C3-D706EF4EAAE1}" type="pres">
      <dgm:prSet presAssocID="{CDAEDF0A-DA24-4B95-872E-9A6B5FC2F3CB}" presName="accentRepeatNode" presStyleLbl="solidFgAcc1" presStyleIdx="1" presStyleCnt="3"/>
      <dgm:spPr>
        <a:prstGeom prst="teardrop">
          <a:avLst/>
        </a:prstGeom>
      </dgm:spPr>
      <dgm:t>
        <a:bodyPr/>
        <a:lstStyle/>
        <a:p>
          <a:endParaRPr lang="tr-TR"/>
        </a:p>
      </dgm:t>
    </dgm:pt>
    <dgm:pt modelId="{EC0C4AAA-59BC-4A0C-A712-B9E427B137C3}" type="pres">
      <dgm:prSet presAssocID="{5F6768A1-1835-41D5-BFF8-9B68361E32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EBF4C5-3F9A-42F7-B110-753873C7E7C4}" type="pres">
      <dgm:prSet presAssocID="{5F6768A1-1835-41D5-BFF8-9B68361E3202}" presName="accent_3" presStyleCnt="0"/>
      <dgm:spPr/>
      <dgm:t>
        <a:bodyPr/>
        <a:lstStyle/>
        <a:p>
          <a:endParaRPr lang="tr-TR"/>
        </a:p>
      </dgm:t>
    </dgm:pt>
    <dgm:pt modelId="{84AA658B-927B-4554-A857-4E72918291B8}" type="pres">
      <dgm:prSet presAssocID="{5F6768A1-1835-41D5-BFF8-9B68361E3202}" presName="accentRepeatNode" presStyleLbl="solidFgAcc1" presStyleIdx="2" presStyleCnt="3"/>
      <dgm:spPr>
        <a:prstGeom prst="teardrop">
          <a:avLst/>
        </a:prstGeom>
      </dgm:spPr>
      <dgm:t>
        <a:bodyPr/>
        <a:lstStyle/>
        <a:p>
          <a:endParaRPr lang="tr-TR"/>
        </a:p>
      </dgm:t>
    </dgm:pt>
  </dgm:ptLst>
  <dgm:cxnLst>
    <dgm:cxn modelId="{70A72433-2694-4B55-A4EA-9716C4FBE4C5}" srcId="{A939BFCD-5410-45DC-9196-DA3F09A70B83}" destId="{5F6768A1-1835-41D5-BFF8-9B68361E3202}" srcOrd="2" destOrd="0" parTransId="{B381D5AA-B9BF-499B-9E59-C960CAA8FB72}" sibTransId="{60CF2249-647D-4976-9779-3BC84FB0F3DD}"/>
    <dgm:cxn modelId="{63FBAC8D-C2EC-4A8D-9241-363DDE4E5530}" type="presOf" srcId="{99221664-1249-46A4-9BF1-E5DFD5090B58}" destId="{F9FDEA0E-2EC8-47D2-B938-2F0338F1346D}" srcOrd="0" destOrd="0" presId="urn:microsoft.com/office/officeart/2008/layout/VerticalCurvedList"/>
    <dgm:cxn modelId="{7D8A5D82-B07B-4674-BFDD-E33CD8E62BC5}" type="presOf" srcId="{5F6768A1-1835-41D5-BFF8-9B68361E3202}" destId="{EC0C4AAA-59BC-4A0C-A712-B9E427B137C3}" srcOrd="0" destOrd="0" presId="urn:microsoft.com/office/officeart/2008/layout/VerticalCurvedList"/>
    <dgm:cxn modelId="{FB1C4297-B650-4198-8136-CA04F2E911EE}" type="presOf" srcId="{CDAEDF0A-DA24-4B95-872E-9A6B5FC2F3CB}" destId="{4D9CBFAD-0F80-45C5-BE57-E420D5402383}" srcOrd="0" destOrd="0" presId="urn:microsoft.com/office/officeart/2008/layout/VerticalCurvedList"/>
    <dgm:cxn modelId="{03ACB8EE-F1D3-4E25-998E-6C2FC32E9DCF}" srcId="{A939BFCD-5410-45DC-9196-DA3F09A70B83}" destId="{99221664-1249-46A4-9BF1-E5DFD5090B58}" srcOrd="0" destOrd="0" parTransId="{067EE30A-F751-4569-8E57-CF5747E9ABC5}" sibTransId="{C98F4CCB-1AA2-47EC-A3FA-240D13B4913E}"/>
    <dgm:cxn modelId="{60778B53-B234-494E-9EEA-6C0E1B036225}" type="presOf" srcId="{A939BFCD-5410-45DC-9196-DA3F09A70B83}" destId="{FBBF32B4-5FF4-42FA-BBE5-994C2D2EBCFD}" srcOrd="0" destOrd="0" presId="urn:microsoft.com/office/officeart/2008/layout/VerticalCurvedList"/>
    <dgm:cxn modelId="{D65A0A4E-C4B2-4F34-96E6-9D79918DD13B}" type="presOf" srcId="{C98F4CCB-1AA2-47EC-A3FA-240D13B4913E}" destId="{B9605B6F-1344-4DC8-B473-2DD7DBCAF85D}" srcOrd="0" destOrd="0" presId="urn:microsoft.com/office/officeart/2008/layout/VerticalCurvedList"/>
    <dgm:cxn modelId="{21017D22-B596-40C0-AEF8-168013B40B5A}" srcId="{A939BFCD-5410-45DC-9196-DA3F09A70B83}" destId="{CDAEDF0A-DA24-4B95-872E-9A6B5FC2F3CB}" srcOrd="1" destOrd="0" parTransId="{2799AAEA-9175-469F-B857-C05C26028B54}" sibTransId="{EA1A3BBC-F9EA-4DBA-9E46-A7D1BEB6FD82}"/>
    <dgm:cxn modelId="{0A7C6A9C-1E70-4820-AF44-07F61BB8FDE4}" type="presParOf" srcId="{FBBF32B4-5FF4-42FA-BBE5-994C2D2EBCFD}" destId="{D850846E-80D0-4790-ADF3-189B888F3D54}" srcOrd="0" destOrd="0" presId="urn:microsoft.com/office/officeart/2008/layout/VerticalCurvedList"/>
    <dgm:cxn modelId="{5087C671-470D-4236-9160-6110D6B81FD2}" type="presParOf" srcId="{D850846E-80D0-4790-ADF3-189B888F3D54}" destId="{D8C1F692-FD14-4FE6-8C3F-61EDA511A3CA}" srcOrd="0" destOrd="0" presId="urn:microsoft.com/office/officeart/2008/layout/VerticalCurvedList"/>
    <dgm:cxn modelId="{C3855BF7-FBDB-4792-9844-5AE298066643}" type="presParOf" srcId="{D8C1F692-FD14-4FE6-8C3F-61EDA511A3CA}" destId="{98E8F74F-859C-4C37-BC5C-04BA0BAA5B9F}" srcOrd="0" destOrd="0" presId="urn:microsoft.com/office/officeart/2008/layout/VerticalCurvedList"/>
    <dgm:cxn modelId="{50D35AF9-0ED5-4F10-B61A-0C37D7951F1D}" type="presParOf" srcId="{D8C1F692-FD14-4FE6-8C3F-61EDA511A3CA}" destId="{B9605B6F-1344-4DC8-B473-2DD7DBCAF85D}" srcOrd="1" destOrd="0" presId="urn:microsoft.com/office/officeart/2008/layout/VerticalCurvedList"/>
    <dgm:cxn modelId="{27885B45-FB75-45F5-A4DB-CE25E26CF235}" type="presParOf" srcId="{D8C1F692-FD14-4FE6-8C3F-61EDA511A3CA}" destId="{B268A4FD-003D-4D37-BB33-EEBFCBC7DA98}" srcOrd="2" destOrd="0" presId="urn:microsoft.com/office/officeart/2008/layout/VerticalCurvedList"/>
    <dgm:cxn modelId="{1FF08D0B-CCCE-4791-9E41-659FF9076D40}" type="presParOf" srcId="{D8C1F692-FD14-4FE6-8C3F-61EDA511A3CA}" destId="{974B537F-9AB8-49E1-92EB-83DB4D4FA4ED}" srcOrd="3" destOrd="0" presId="urn:microsoft.com/office/officeart/2008/layout/VerticalCurvedList"/>
    <dgm:cxn modelId="{D43F6771-1E79-4B63-8F09-03F938B5A1B4}" type="presParOf" srcId="{D850846E-80D0-4790-ADF3-189B888F3D54}" destId="{F9FDEA0E-2EC8-47D2-B938-2F0338F1346D}" srcOrd="1" destOrd="0" presId="urn:microsoft.com/office/officeart/2008/layout/VerticalCurvedList"/>
    <dgm:cxn modelId="{2CAC3161-3A97-476A-9829-5B141B9DA28E}" type="presParOf" srcId="{D850846E-80D0-4790-ADF3-189B888F3D54}" destId="{867AC85B-81FF-4BA3-8E94-2F34BBA8FB5F}" srcOrd="2" destOrd="0" presId="urn:microsoft.com/office/officeart/2008/layout/VerticalCurvedList"/>
    <dgm:cxn modelId="{59DC9C5F-03AE-4CFE-B1E7-CCCEDBBDB2C9}" type="presParOf" srcId="{867AC85B-81FF-4BA3-8E94-2F34BBA8FB5F}" destId="{29D2BFE8-73B3-4FD5-A386-886BDCAB065D}" srcOrd="0" destOrd="0" presId="urn:microsoft.com/office/officeart/2008/layout/VerticalCurvedList"/>
    <dgm:cxn modelId="{B5321667-1E47-4E7F-B743-D8CB1322A05F}" type="presParOf" srcId="{D850846E-80D0-4790-ADF3-189B888F3D54}" destId="{4D9CBFAD-0F80-45C5-BE57-E420D5402383}" srcOrd="3" destOrd="0" presId="urn:microsoft.com/office/officeart/2008/layout/VerticalCurvedList"/>
    <dgm:cxn modelId="{E787CF8B-2059-43D6-820B-299B85A30C5C}" type="presParOf" srcId="{D850846E-80D0-4790-ADF3-189B888F3D54}" destId="{3DA1A6D4-649F-4A96-B268-494B0CB110D2}" srcOrd="4" destOrd="0" presId="urn:microsoft.com/office/officeart/2008/layout/VerticalCurvedList"/>
    <dgm:cxn modelId="{3854C243-F65C-4791-B7B9-01E542213B34}" type="presParOf" srcId="{3DA1A6D4-649F-4A96-B268-494B0CB110D2}" destId="{6661D37F-A30D-4103-83C3-D706EF4EAAE1}" srcOrd="0" destOrd="0" presId="urn:microsoft.com/office/officeart/2008/layout/VerticalCurvedList"/>
    <dgm:cxn modelId="{8F518C81-4EAF-4FDD-8DF4-D86DE40B7078}" type="presParOf" srcId="{D850846E-80D0-4790-ADF3-189B888F3D54}" destId="{EC0C4AAA-59BC-4A0C-A712-B9E427B137C3}" srcOrd="5" destOrd="0" presId="urn:microsoft.com/office/officeart/2008/layout/VerticalCurvedList"/>
    <dgm:cxn modelId="{C60461B3-D25A-47BF-B0F7-0C17DC44F6ED}" type="presParOf" srcId="{D850846E-80D0-4790-ADF3-189B888F3D54}" destId="{ECEBF4C5-3F9A-42F7-B110-753873C7E7C4}" srcOrd="6" destOrd="0" presId="urn:microsoft.com/office/officeart/2008/layout/VerticalCurvedList"/>
    <dgm:cxn modelId="{E0D0114B-2EA4-4730-9540-6D4D7F0E7A27}" type="presParOf" srcId="{ECEBF4C5-3F9A-42F7-B110-753873C7E7C4}" destId="{84AA658B-927B-4554-A857-4E72918291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CE7D9-F0A3-49A3-9381-126996F6F2BE}">
      <dsp:nvSpPr>
        <dsp:cNvPr id="0" name=""/>
        <dsp:cNvSpPr/>
      </dsp:nvSpPr>
      <dsp:spPr>
        <a:xfrm>
          <a:off x="590810" y="966571"/>
          <a:ext cx="2712319" cy="89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İç Kaynaklı (Kalıtım)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90810" y="966571"/>
        <a:ext cx="2712319" cy="893832"/>
      </dsp:txXfrm>
    </dsp:sp>
    <dsp:sp modelId="{A0CD9A1D-2628-475A-9CA6-A0D10561F02F}">
      <dsp:nvSpPr>
        <dsp:cNvPr id="0" name=""/>
        <dsp:cNvSpPr/>
      </dsp:nvSpPr>
      <dsp:spPr>
        <a:xfrm>
          <a:off x="590810" y="2851356"/>
          <a:ext cx="2712319" cy="167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Dış Kaynaklı (Beyinde Meydana Gelen İncinme)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90810" y="2851356"/>
        <a:ext cx="2712319" cy="1674606"/>
      </dsp:txXfrm>
    </dsp:sp>
    <dsp:sp modelId="{B0631992-32E9-4854-B9CF-78C30EFE05C1}">
      <dsp:nvSpPr>
        <dsp:cNvPr id="0" name=""/>
        <dsp:cNvSpPr/>
      </dsp:nvSpPr>
      <dsp:spPr>
        <a:xfrm>
          <a:off x="587727" y="694723"/>
          <a:ext cx="215752" cy="2157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58C62-C9DE-4904-A577-F49A5C2B2AAC}">
      <dsp:nvSpPr>
        <dsp:cNvPr id="0" name=""/>
        <dsp:cNvSpPr/>
      </dsp:nvSpPr>
      <dsp:spPr>
        <a:xfrm>
          <a:off x="738754" y="392669"/>
          <a:ext cx="215752" cy="2157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752A7-D4F2-4E41-BDD2-D8E8B40E6B49}">
      <dsp:nvSpPr>
        <dsp:cNvPr id="0" name=""/>
        <dsp:cNvSpPr/>
      </dsp:nvSpPr>
      <dsp:spPr>
        <a:xfrm>
          <a:off x="1101219" y="453080"/>
          <a:ext cx="339039" cy="3390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D8EE0-545B-44F8-B19B-1A3CC3943BCE}">
      <dsp:nvSpPr>
        <dsp:cNvPr id="0" name=""/>
        <dsp:cNvSpPr/>
      </dsp:nvSpPr>
      <dsp:spPr>
        <a:xfrm>
          <a:off x="1403272" y="120821"/>
          <a:ext cx="215752" cy="2157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B12A3-8AF3-4B08-BEE0-675E7B40E1BB}">
      <dsp:nvSpPr>
        <dsp:cNvPr id="0" name=""/>
        <dsp:cNvSpPr/>
      </dsp:nvSpPr>
      <dsp:spPr>
        <a:xfrm>
          <a:off x="1795942" y="0"/>
          <a:ext cx="215752" cy="2157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AF340-5EB7-4FC1-B99F-401ADCDBE242}">
      <dsp:nvSpPr>
        <dsp:cNvPr id="0" name=""/>
        <dsp:cNvSpPr/>
      </dsp:nvSpPr>
      <dsp:spPr>
        <a:xfrm>
          <a:off x="2279228" y="211437"/>
          <a:ext cx="215752" cy="2157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9604C-4785-4A7D-A836-54ACB89F2EA0}">
      <dsp:nvSpPr>
        <dsp:cNvPr id="0" name=""/>
        <dsp:cNvSpPr/>
      </dsp:nvSpPr>
      <dsp:spPr>
        <a:xfrm>
          <a:off x="2581282" y="362464"/>
          <a:ext cx="339039" cy="3390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EFE7B-D519-407D-8627-8BBDC826C1A1}">
      <dsp:nvSpPr>
        <dsp:cNvPr id="0" name=""/>
        <dsp:cNvSpPr/>
      </dsp:nvSpPr>
      <dsp:spPr>
        <a:xfrm>
          <a:off x="3004157" y="694723"/>
          <a:ext cx="215752" cy="2157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93826-BC5D-4646-8AE3-D2804F6FE39A}">
      <dsp:nvSpPr>
        <dsp:cNvPr id="0" name=""/>
        <dsp:cNvSpPr/>
      </dsp:nvSpPr>
      <dsp:spPr>
        <a:xfrm>
          <a:off x="3185389" y="1026982"/>
          <a:ext cx="215752" cy="2157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19641-FBAF-408C-8B23-6F37D2C7D794}">
      <dsp:nvSpPr>
        <dsp:cNvPr id="0" name=""/>
        <dsp:cNvSpPr/>
      </dsp:nvSpPr>
      <dsp:spPr>
        <a:xfrm>
          <a:off x="1614710" y="392669"/>
          <a:ext cx="554792" cy="5547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7A7D0-2957-476B-A612-7849C4B0BD79}">
      <dsp:nvSpPr>
        <dsp:cNvPr id="0" name=""/>
        <dsp:cNvSpPr/>
      </dsp:nvSpPr>
      <dsp:spPr>
        <a:xfrm>
          <a:off x="436701" y="1540473"/>
          <a:ext cx="215752" cy="2157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6979A-28B3-40F2-A1EA-1DC833B457EB}">
      <dsp:nvSpPr>
        <dsp:cNvPr id="0" name=""/>
        <dsp:cNvSpPr/>
      </dsp:nvSpPr>
      <dsp:spPr>
        <a:xfrm>
          <a:off x="617933" y="1812322"/>
          <a:ext cx="339039" cy="3390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8D116-5AFE-43E2-9A69-EF9B6FFD85F0}">
      <dsp:nvSpPr>
        <dsp:cNvPr id="0" name=""/>
        <dsp:cNvSpPr/>
      </dsp:nvSpPr>
      <dsp:spPr>
        <a:xfrm>
          <a:off x="1071013" y="2053965"/>
          <a:ext cx="493148" cy="4931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B8472-6772-4C43-B49E-18786E838BA1}">
      <dsp:nvSpPr>
        <dsp:cNvPr id="0" name=""/>
        <dsp:cNvSpPr/>
      </dsp:nvSpPr>
      <dsp:spPr>
        <a:xfrm>
          <a:off x="1705326" y="2446635"/>
          <a:ext cx="215752" cy="2157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73470-F27D-4D14-81CA-82F98A39E560}">
      <dsp:nvSpPr>
        <dsp:cNvPr id="0" name=""/>
        <dsp:cNvSpPr/>
      </dsp:nvSpPr>
      <dsp:spPr>
        <a:xfrm>
          <a:off x="1826148" y="2053965"/>
          <a:ext cx="339039" cy="33903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760A3-1F8D-4D21-84F8-813A8A693E32}">
      <dsp:nvSpPr>
        <dsp:cNvPr id="0" name=""/>
        <dsp:cNvSpPr/>
      </dsp:nvSpPr>
      <dsp:spPr>
        <a:xfrm>
          <a:off x="2128201" y="2476840"/>
          <a:ext cx="215752" cy="2157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A1789E-F814-4EFC-9F55-BEA754C83076}">
      <dsp:nvSpPr>
        <dsp:cNvPr id="0" name=""/>
        <dsp:cNvSpPr/>
      </dsp:nvSpPr>
      <dsp:spPr>
        <a:xfrm>
          <a:off x="2400050" y="1993554"/>
          <a:ext cx="493148" cy="4931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10A75E-31E8-423B-BCA7-C53E4722B670}">
      <dsp:nvSpPr>
        <dsp:cNvPr id="0" name=""/>
        <dsp:cNvSpPr/>
      </dsp:nvSpPr>
      <dsp:spPr>
        <a:xfrm>
          <a:off x="3064568" y="1872733"/>
          <a:ext cx="339039" cy="3390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AA7A5A-25DC-49BB-8457-04E49158B88C}">
      <dsp:nvSpPr>
        <dsp:cNvPr id="0" name=""/>
        <dsp:cNvSpPr/>
      </dsp:nvSpPr>
      <dsp:spPr>
        <a:xfrm>
          <a:off x="3521560" y="1265583"/>
          <a:ext cx="995711" cy="190092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425C2-DCBC-4395-860E-28C924A5CB94}">
      <dsp:nvSpPr>
        <dsp:cNvPr id="0" name=""/>
        <dsp:cNvSpPr/>
      </dsp:nvSpPr>
      <dsp:spPr>
        <a:xfrm>
          <a:off x="4312545" y="1265583"/>
          <a:ext cx="995711" cy="190092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B40F0-F01A-4069-861A-BEACBF6B8F34}">
      <dsp:nvSpPr>
        <dsp:cNvPr id="0" name=""/>
        <dsp:cNvSpPr/>
      </dsp:nvSpPr>
      <dsp:spPr>
        <a:xfrm>
          <a:off x="5499038" y="949175"/>
          <a:ext cx="2578905" cy="23082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Nedenlerine göre sınıflandırma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876710" y="1287209"/>
        <a:ext cx="1823561" cy="16321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58A1-0876-43EA-A6F8-9EB629DB4361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ED08C-A249-4649-9D97-F984B5364223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Doğuştan  zihinsel yetersizliğe neden olabilen bir metabolizma bozukluğudur. Vücut proteindeki fenilalalin maddesini ayrıştıramaz.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452596"/>
        <a:ext cx="7538938" cy="905192"/>
      </dsp:txXfrm>
    </dsp:sp>
    <dsp:sp modelId="{8C1FE0DA-6496-4EF7-BF21-7575F286F9F8}">
      <dsp:nvSpPr>
        <dsp:cNvPr id="0" name=""/>
        <dsp:cNvSpPr/>
      </dsp:nvSpPr>
      <dsp:spPr>
        <a:xfrm>
          <a:off x="62458" y="339447"/>
          <a:ext cx="1131490" cy="1131490"/>
        </a:xfrm>
        <a:prstGeom prst="star8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0C3389-B8FD-4FEE-B203-4E253293EC83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PKU, doğumdan hemen sonra topuktan alınan bir damla kanın tahlil edilmesiyle belirlenebilmektedir.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7241" y="1810385"/>
        <a:ext cx="7209900" cy="905192"/>
      </dsp:txXfrm>
    </dsp:sp>
    <dsp:sp modelId="{3C1E3C3D-9CA1-47B0-8F54-22D922F6015B}">
      <dsp:nvSpPr>
        <dsp:cNvPr id="0" name=""/>
        <dsp:cNvSpPr/>
      </dsp:nvSpPr>
      <dsp:spPr>
        <a:xfrm>
          <a:off x="391495" y="1697236"/>
          <a:ext cx="1131490" cy="1131490"/>
        </a:xfrm>
        <a:prstGeom prst="star8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AE2346-D808-4B0E-AEBB-9108D5BF5085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Fenilalalin maddesi içermeyen besinlerin bulunduğu bir diyet programı sağlanırsa çocuk normal gelişimini sürdürebilmektedir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3168174"/>
        <a:ext cx="7538938" cy="905192"/>
      </dsp:txXfrm>
    </dsp:sp>
    <dsp:sp modelId="{AF3C363D-D83A-4EA2-9DCB-A845725F2F10}">
      <dsp:nvSpPr>
        <dsp:cNvPr id="0" name=""/>
        <dsp:cNvSpPr/>
      </dsp:nvSpPr>
      <dsp:spPr>
        <a:xfrm>
          <a:off x="62458" y="3055025"/>
          <a:ext cx="1131490" cy="1131490"/>
        </a:xfrm>
        <a:prstGeom prst="star8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E2B35-4BCA-4E66-BF58-05218CD7C73F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CEC1D-BA1A-452B-BAE9-50615C89A7A2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Kafanın normalden belirgin ölçüde küçük olmasıdır. 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452596"/>
        <a:ext cx="7538938" cy="905192"/>
      </dsp:txXfrm>
    </dsp:sp>
    <dsp:sp modelId="{079127F2-FD1F-4926-A622-978D36448792}">
      <dsp:nvSpPr>
        <dsp:cNvPr id="0" name=""/>
        <dsp:cNvSpPr/>
      </dsp:nvSpPr>
      <dsp:spPr>
        <a:xfrm>
          <a:off x="62458" y="339447"/>
          <a:ext cx="1131490" cy="1131490"/>
        </a:xfrm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FDD58-0212-4F1D-89CD-36572088205F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kromozom bozuklukları veya anne karnındaki enfeksiyonlar gibi çeşitli nedenlerden kaynaklanmaktadır.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7241" y="1810385"/>
        <a:ext cx="7209900" cy="905192"/>
      </dsp:txXfrm>
    </dsp:sp>
    <dsp:sp modelId="{1002D34A-3807-48D5-97E9-19B4557C76CF}">
      <dsp:nvSpPr>
        <dsp:cNvPr id="0" name=""/>
        <dsp:cNvSpPr/>
      </dsp:nvSpPr>
      <dsp:spPr>
        <a:xfrm>
          <a:off x="391495" y="1697236"/>
          <a:ext cx="1131490" cy="1131490"/>
        </a:xfrm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34F27C-5B4A-4A89-8A4A-D75B8DEBCCD7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Mikrosefalinin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herhangi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tedavisi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yoktur</a:t>
          </a: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3168174"/>
        <a:ext cx="7538938" cy="905192"/>
      </dsp:txXfrm>
    </dsp:sp>
    <dsp:sp modelId="{B16D1FF4-AD42-4583-A63D-99CE8EACAFBB}">
      <dsp:nvSpPr>
        <dsp:cNvPr id="0" name=""/>
        <dsp:cNvSpPr/>
      </dsp:nvSpPr>
      <dsp:spPr>
        <a:xfrm>
          <a:off x="62458" y="3055025"/>
          <a:ext cx="1131490" cy="1131490"/>
        </a:xfrm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E2B35-4BCA-4E66-BF58-05218CD7C73F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D369F-A3CB-4A2F-9BA1-8F15CF0C2BAA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Kafatasının aşırı büyümesidir. Genelde şu üç nedenden dolayı gerçekleşir</a:t>
          </a: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: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1409" y="347956"/>
        <a:ext cx="7655707" cy="696274"/>
      </dsp:txXfrm>
    </dsp:sp>
    <dsp:sp modelId="{69415539-10DF-4FC1-8C90-FC21F2559A24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EFCE35-6925-4107-A381-1782439B8F6C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a) Beyin omurilik sıvısının dolaşım yolundaki tıkanma nedeniyle belirli bölgelerde normalin üstünde yoğunlaşması,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0599" y="1392548"/>
        <a:ext cx="7256517" cy="696274"/>
      </dsp:txXfrm>
    </dsp:sp>
    <dsp:sp modelId="{217E428F-70CC-4467-A694-B9DDC0A26259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33824B-6134-4601-B48B-954C73A4EBFF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b) Beyin omurilik sıvısının aşırı üretimi,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0599" y="2437140"/>
        <a:ext cx="7256517" cy="696274"/>
      </dsp:txXfrm>
    </dsp:sp>
    <dsp:sp modelId="{CF42BEB5-A3C8-4350-9C89-E302969260A2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A87A0C-4D9E-4DAE-B959-C12BEBA89EC9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c) Beyin-omurilik sıvısının emiliminin düşük olması.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1409" y="3481732"/>
        <a:ext cx="7655707" cy="696274"/>
      </dsp:txXfrm>
    </dsp:sp>
    <dsp:sp modelId="{ED2445FF-12D0-4AC8-A32B-0EF27B859C55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58A1-0876-43EA-A6F8-9EB629DB4361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0B7A2-1AE4-41D0-A1CC-6B2B46EF095F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Annenin hamilelik sürecinde içki içmesi bu hastalığa yol açmaktadır.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452596"/>
        <a:ext cx="7538938" cy="905192"/>
      </dsp:txXfrm>
    </dsp:sp>
    <dsp:sp modelId="{C45AA72B-2CCD-41EB-A8EC-5EF648FB36A1}">
      <dsp:nvSpPr>
        <dsp:cNvPr id="0" name=""/>
        <dsp:cNvSpPr/>
      </dsp:nvSpPr>
      <dsp:spPr>
        <a:xfrm>
          <a:off x="62458" y="339447"/>
          <a:ext cx="1131490" cy="1131490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CBF03-8CDB-479F-8D80-DCF3B695CBF0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çocuklarda küçük göz kapakları, içeri göçük burun köprüsü, ince üst dudak, kalkık burun, küçük dişler ve yavaş fiziksel büyüme görülür.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7241" y="1810385"/>
        <a:ext cx="7209900" cy="905192"/>
      </dsp:txXfrm>
    </dsp:sp>
    <dsp:sp modelId="{10642672-9AB6-426B-9354-324E9A5FA33F}">
      <dsp:nvSpPr>
        <dsp:cNvPr id="0" name=""/>
        <dsp:cNvSpPr/>
      </dsp:nvSpPr>
      <dsp:spPr>
        <a:xfrm>
          <a:off x="391495" y="1697236"/>
          <a:ext cx="1131490" cy="1131490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F06A9F-F935-46E3-A5DF-366E6ECE499F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Çoğunlukla büyüme bozukluğu olarak ortaya çıkmaktadır.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3168174"/>
        <a:ext cx="7538938" cy="905192"/>
      </dsp:txXfrm>
    </dsp:sp>
    <dsp:sp modelId="{9A7E7891-EA6C-4973-B7B2-EB0495965045}">
      <dsp:nvSpPr>
        <dsp:cNvPr id="0" name=""/>
        <dsp:cNvSpPr/>
      </dsp:nvSpPr>
      <dsp:spPr>
        <a:xfrm>
          <a:off x="62458" y="3055025"/>
          <a:ext cx="1131490" cy="1131490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1B7C4-ECFD-4EFB-9467-32ED12116A16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esnasında çeşitli sorunlar yaşanabilir.</a:t>
          </a:r>
          <a:r>
            <a:rPr lang="tr-TR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 </a:t>
          </a:r>
          <a:endParaRPr lang="tr-TR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0905" y="1047"/>
        <a:ext cx="3479899" cy="2087939"/>
      </dsp:txXfrm>
    </dsp:sp>
    <dsp:sp modelId="{4E7B505A-34D5-4E25-B2C6-B1583708A6F4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Bebeğin ters gelmesi, kordon dolanması, bebeğin iri oluşu doğumu güçleştirecek etkenler arasındadır.</a:t>
          </a:r>
          <a:endParaRPr lang="tr-T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288794" y="1047"/>
        <a:ext cx="3479899" cy="2087939"/>
      </dsp:txXfrm>
    </dsp:sp>
    <dsp:sp modelId="{CD1EC03C-A236-4FB3-B977-6F726E5C98E3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Doğumdaki güçlükler nedeniyle beynin oksijensiz kalması zihinsel yetersizliğe ve çeşitli sağlık sorunlarına yol açabilir.</a:t>
          </a:r>
          <a:endParaRPr lang="tr-T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374850" y="2436976"/>
        <a:ext cx="3479899" cy="20879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F050D-59AB-4610-A54B-E59F78D40806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4DF5C-7A5C-4B0A-9D03-2F25C8C1D7CA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zehirlenmeler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1409" y="347956"/>
        <a:ext cx="7655707" cy="696274"/>
      </dsp:txXfrm>
    </dsp:sp>
    <dsp:sp modelId="{45D6B907-77B7-415C-B8E0-050AD8819FD7}">
      <dsp:nvSpPr>
        <dsp:cNvPr id="0" name=""/>
        <dsp:cNvSpPr/>
      </dsp:nvSpPr>
      <dsp:spPr>
        <a:xfrm>
          <a:off x="76237" y="260921"/>
          <a:ext cx="870342" cy="870342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1A9ABE-6113-41F5-867D-B993CC9D6E49}">
      <dsp:nvSpPr>
        <dsp:cNvPr id="0" name=""/>
        <dsp:cNvSpPr/>
      </dsp:nvSpPr>
      <dsp:spPr>
        <a:xfrm>
          <a:off x="910599" y="1293134"/>
          <a:ext cx="7256517" cy="8951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Psikososyal</a:t>
          </a: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etmenler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0599" y="1293134"/>
        <a:ext cx="7256517" cy="895102"/>
      </dsp:txXfrm>
    </dsp:sp>
    <dsp:sp modelId="{C4DAC7B1-D77A-4D24-ACBA-8CC289794A39}">
      <dsp:nvSpPr>
        <dsp:cNvPr id="0" name=""/>
        <dsp:cNvSpPr/>
      </dsp:nvSpPr>
      <dsp:spPr>
        <a:xfrm>
          <a:off x="475427" y="1305514"/>
          <a:ext cx="870342" cy="870342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0800D3-4C22-45C9-8BC0-7CAC4CAD6DD3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Yaşanan</a:t>
          </a:r>
          <a:r>
            <a:rPr lang="tr-TR" sz="24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travmalar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0599" y="2437140"/>
        <a:ext cx="7256517" cy="696274"/>
      </dsp:txXfrm>
    </dsp:sp>
    <dsp:sp modelId="{13C66BE7-F3B8-4D24-8B34-E348CA1B8D3E}">
      <dsp:nvSpPr>
        <dsp:cNvPr id="0" name=""/>
        <dsp:cNvSpPr/>
      </dsp:nvSpPr>
      <dsp:spPr>
        <a:xfrm>
          <a:off x="475427" y="2350106"/>
          <a:ext cx="870342" cy="870342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84DEB-B983-4C95-89F3-C77AB5584EE0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Kazalar, kafa çarpmaları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1409" y="3481732"/>
        <a:ext cx="7655707" cy="696274"/>
      </dsp:txXfrm>
    </dsp:sp>
    <dsp:sp modelId="{78FBDBDD-E2CC-4CF5-832B-6BF59DE9C024}">
      <dsp:nvSpPr>
        <dsp:cNvPr id="0" name=""/>
        <dsp:cNvSpPr/>
      </dsp:nvSpPr>
      <dsp:spPr>
        <a:xfrm>
          <a:off x="76237" y="3394698"/>
          <a:ext cx="870342" cy="870342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44DB7-2E54-4DDA-B179-441848D0315F}">
      <dsp:nvSpPr>
        <dsp:cNvPr id="0" name=""/>
        <dsp:cNvSpPr/>
      </dsp:nvSpPr>
      <dsp:spPr>
        <a:xfrm>
          <a:off x="328" y="484529"/>
          <a:ext cx="3845300" cy="961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err="1" smtClean="0">
              <a:latin typeface="Cambria" pitchFamily="18" charset="0"/>
            </a:rPr>
            <a:t>Ensafalit</a:t>
          </a:r>
          <a:r>
            <a:rPr lang="tr-TR" sz="3000" kern="1200" dirty="0" smtClean="0">
              <a:latin typeface="Cambria" pitchFamily="18" charset="0"/>
            </a:rPr>
            <a:t> beyin iltihabıdır</a:t>
          </a:r>
          <a:endParaRPr lang="tr-TR" sz="3000" kern="1200" dirty="0">
            <a:latin typeface="Cambria" pitchFamily="18" charset="0"/>
          </a:endParaRPr>
        </a:p>
      </dsp:txBody>
      <dsp:txXfrm>
        <a:off x="28484" y="512685"/>
        <a:ext cx="3788988" cy="905013"/>
      </dsp:txXfrm>
    </dsp:sp>
    <dsp:sp modelId="{7EB5FF50-6DAD-411A-AFFB-C5C2E0D13C9B}">
      <dsp:nvSpPr>
        <dsp:cNvPr id="0" name=""/>
        <dsp:cNvSpPr/>
      </dsp:nvSpPr>
      <dsp:spPr>
        <a:xfrm rot="5400000">
          <a:off x="1838862" y="1529971"/>
          <a:ext cx="168231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1F98A-EF99-4BEC-8677-6135B05D830B}">
      <dsp:nvSpPr>
        <dsp:cNvPr id="0" name=""/>
        <dsp:cNvSpPr/>
      </dsp:nvSpPr>
      <dsp:spPr>
        <a:xfrm>
          <a:off x="328" y="1782318"/>
          <a:ext cx="3845300" cy="9613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Yüksek ateşe neden olan bir durumdur. 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8484" y="1810474"/>
        <a:ext cx="3788988" cy="905013"/>
      </dsp:txXfrm>
    </dsp:sp>
    <dsp:sp modelId="{4C596D73-B310-4F22-BF46-75861BFC89C1}">
      <dsp:nvSpPr>
        <dsp:cNvPr id="0" name=""/>
        <dsp:cNvSpPr/>
      </dsp:nvSpPr>
      <dsp:spPr>
        <a:xfrm rot="5400000">
          <a:off x="1838862" y="2827760"/>
          <a:ext cx="168231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40F9F6-5337-4E18-9964-AC5AAD6DDC50}">
      <dsp:nvSpPr>
        <dsp:cNvPr id="0" name=""/>
        <dsp:cNvSpPr/>
      </dsp:nvSpPr>
      <dsp:spPr>
        <a:xfrm>
          <a:off x="328" y="3080107"/>
          <a:ext cx="3845300" cy="9613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Çocukluk döneminde zihinsel yetersizliğe neden olabilir. 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8484" y="3108263"/>
        <a:ext cx="3788988" cy="905013"/>
      </dsp:txXfrm>
    </dsp:sp>
    <dsp:sp modelId="{A4454A07-31ED-4A93-939D-D2D8740F0833}">
      <dsp:nvSpPr>
        <dsp:cNvPr id="0" name=""/>
        <dsp:cNvSpPr/>
      </dsp:nvSpPr>
      <dsp:spPr>
        <a:xfrm>
          <a:off x="4383971" y="484529"/>
          <a:ext cx="3845300" cy="961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latin typeface="Cambria" pitchFamily="18" charset="0"/>
            </a:rPr>
            <a:t>Menenjit beyin zarının iltihaplanmasıdır.</a:t>
          </a:r>
          <a:endParaRPr lang="tr-TR" sz="3000" kern="1200" dirty="0">
            <a:latin typeface="Cambria" pitchFamily="18" charset="0"/>
          </a:endParaRPr>
        </a:p>
      </dsp:txBody>
      <dsp:txXfrm>
        <a:off x="4412127" y="512685"/>
        <a:ext cx="3788988" cy="905013"/>
      </dsp:txXfrm>
    </dsp:sp>
    <dsp:sp modelId="{09E1773B-02A1-4907-B6C3-FAFC02A054BA}">
      <dsp:nvSpPr>
        <dsp:cNvPr id="0" name=""/>
        <dsp:cNvSpPr/>
      </dsp:nvSpPr>
      <dsp:spPr>
        <a:xfrm rot="5400000">
          <a:off x="6222505" y="1529971"/>
          <a:ext cx="168231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950A7-6BEA-4F97-B552-E3C487DEBEAC}">
      <dsp:nvSpPr>
        <dsp:cNvPr id="0" name=""/>
        <dsp:cNvSpPr/>
      </dsp:nvSpPr>
      <dsp:spPr>
        <a:xfrm>
          <a:off x="4383971" y="1782318"/>
          <a:ext cx="3845300" cy="9613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virüsler veya bakteriler menenjite neden olabilir.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412127" y="1810474"/>
        <a:ext cx="3788988" cy="905013"/>
      </dsp:txXfrm>
    </dsp:sp>
    <dsp:sp modelId="{B8FF9CF8-BE20-40DF-8F2F-7EBA59D678B0}">
      <dsp:nvSpPr>
        <dsp:cNvPr id="0" name=""/>
        <dsp:cNvSpPr/>
      </dsp:nvSpPr>
      <dsp:spPr>
        <a:xfrm rot="5400000">
          <a:off x="6222505" y="2827760"/>
          <a:ext cx="168231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E2A997-E68C-4D79-BBD6-7E5C7A9494E1}">
      <dsp:nvSpPr>
        <dsp:cNvPr id="0" name=""/>
        <dsp:cNvSpPr/>
      </dsp:nvSpPr>
      <dsp:spPr>
        <a:xfrm>
          <a:off x="4383971" y="3080107"/>
          <a:ext cx="3845300" cy="9613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latin typeface="Cambria" pitchFamily="18" charset="0"/>
            </a:rPr>
            <a:t> </a:t>
          </a: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Küçük yaşlarda görülen menenjit zihinsel yetersizliğe neden olabilir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412127" y="3108263"/>
        <a:ext cx="3788988" cy="9050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878C1-5423-40B7-9C90-3740F992F2C4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184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ve öğrenme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985" y="905192"/>
        <a:ext cx="1946895" cy="2715577"/>
      </dsp:txXfrm>
    </dsp:sp>
    <dsp:sp modelId="{A6BFB89C-3EFB-4F41-A119-45B6F77A124E}">
      <dsp:nvSpPr>
        <dsp:cNvPr id="0" name=""/>
        <dsp:cNvSpPr/>
      </dsp:nvSpPr>
      <dsp:spPr>
        <a:xfrm rot="16200000">
          <a:off x="809042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184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sosyal, davranışsal ve duygusal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098576" y="905192"/>
        <a:ext cx="1946895" cy="2715577"/>
      </dsp:txXfrm>
    </dsp:sp>
    <dsp:sp modelId="{1DFA05C7-F9CA-4CAB-A9B5-9D628A3F7192}">
      <dsp:nvSpPr>
        <dsp:cNvPr id="0" name=""/>
        <dsp:cNvSpPr/>
      </dsp:nvSpPr>
      <dsp:spPr>
        <a:xfrm rot="16200000">
          <a:off x="2898274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184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4187808" y="905192"/>
        <a:ext cx="1946895" cy="2715577"/>
      </dsp:txXfrm>
    </dsp:sp>
    <dsp:sp modelId="{8D1FC6FA-D24A-49B4-B9A2-551AC92DC683}">
      <dsp:nvSpPr>
        <dsp:cNvPr id="0" name=""/>
        <dsp:cNvSpPr/>
      </dsp:nvSpPr>
      <dsp:spPr>
        <a:xfrm rot="16200000">
          <a:off x="4991186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184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sağlık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6280720" y="905192"/>
        <a:ext cx="1946895" cy="27155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51320-F231-45BD-A4A7-60155115B2BC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50033" y="1705490"/>
        <a:ext cx="2637361" cy="536049"/>
      </dsp:txXfrm>
    </dsp:sp>
    <dsp:sp modelId="{47FADBB7-7592-4B7C-BB0A-7B3C416B5D38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dikkat süreleri kısa ve dağınıktır.</a:t>
          </a:r>
          <a:endParaRPr lang="tr-T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36671" y="654834"/>
        <a:ext cx="1996783" cy="3216294"/>
      </dsp:txXfrm>
    </dsp:sp>
    <dsp:sp modelId="{EFFFC3D5-FCC0-4917-9863-92E08FBFB765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24020" y="1705490"/>
        <a:ext cx="2637361" cy="536049"/>
      </dsp:txXfrm>
    </dsp:sp>
    <dsp:sp modelId="{3A516D8E-334A-4B91-98A1-1E31A4912D4F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BD255A-0F65-4D61-9BBC-5F844A30FB46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Gelişim gösteren akranlarına göre daha geç ve yavaş öğrenirler.</a:t>
          </a:r>
          <a:endParaRPr lang="tr-T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310726" y="654834"/>
        <a:ext cx="1996783" cy="3216294"/>
      </dsp:txXfrm>
    </dsp:sp>
    <dsp:sp modelId="{42312E8C-6AAB-4A01-B7CC-3E562D5A4BDD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498075" y="1705490"/>
        <a:ext cx="2637361" cy="536049"/>
      </dsp:txXfrm>
    </dsp:sp>
    <dsp:sp modelId="{165C23F1-0BA7-40A5-BF68-BE27F84903A8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7BF556-954F-4B56-BFAE-23645B617BDF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 kısa sureli bellek hem de uzun süreli bellek görevlerini yerine getirmede zorluk yaşarlar.</a:t>
          </a:r>
          <a:endParaRPr lang="tr-T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084780" y="654834"/>
        <a:ext cx="1996783" cy="32162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E783-7113-48B2-AB15-91590D57585B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sz="3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50033" y="1705490"/>
        <a:ext cx="2637361" cy="536049"/>
      </dsp:txXfrm>
    </dsp:sp>
    <dsp:sp modelId="{A4DC4651-2314-4417-A17C-CD1EC51AD493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soyut kavramları çok geç ve güç öğrenirler. </a:t>
          </a:r>
          <a:endParaRPr lang="tr-TR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36671" y="654834"/>
        <a:ext cx="1996783" cy="3216294"/>
      </dsp:txXfrm>
    </dsp:sp>
    <dsp:sp modelId="{E5F00C4E-88D5-49FB-B75E-7B1DFECA91E4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sz="3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24020" y="1705490"/>
        <a:ext cx="2637361" cy="536049"/>
      </dsp:txXfrm>
    </dsp:sp>
    <dsp:sp modelId="{BDA9E7C0-36EF-4451-B965-329A1A15B34A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325D9E-7B15-4930-9240-9DA73CDA549E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çoğu zaman soyut işlemler evresine ulaşamadığı belirtilmektedir.</a:t>
          </a:r>
          <a:endParaRPr lang="tr-TR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310726" y="654834"/>
        <a:ext cx="1996783" cy="3216294"/>
      </dsp:txXfrm>
    </dsp:sp>
    <dsp:sp modelId="{3B9AA3FF-BB26-46F6-BDDA-8356C3A20229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sz="3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498075" y="1705490"/>
        <a:ext cx="2637361" cy="536049"/>
      </dsp:txXfrm>
    </dsp:sp>
    <dsp:sp modelId="{D7FD1307-D076-4FFE-BA70-A124332DB2B9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F7CE7C-8A7E-4E2D-BCC9-14545A499EA7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özellikleri nedeniyle olayları ayırt etme, çözüm üretme gibi becerileri öğrenmede yetersizlik göstermektedirler.</a:t>
          </a:r>
          <a:endParaRPr lang="tr-TR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084780" y="654834"/>
        <a:ext cx="1996783" cy="321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B96BE-C144-4D6B-8562-6526E4E7CE0D}">
      <dsp:nvSpPr>
        <dsp:cNvPr id="0" name=""/>
        <dsp:cNvSpPr/>
      </dsp:nvSpPr>
      <dsp:spPr>
        <a:xfrm>
          <a:off x="0" y="0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Aralıklı desteğe ihtiyaç duyan bireyler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0159" y="30159"/>
        <a:ext cx="4735306" cy="969396"/>
      </dsp:txXfrm>
    </dsp:sp>
    <dsp:sp modelId="{D2EE67C9-0329-422A-B0A6-9E40C014CDFB}">
      <dsp:nvSpPr>
        <dsp:cNvPr id="0" name=""/>
        <dsp:cNvSpPr/>
      </dsp:nvSpPr>
      <dsp:spPr>
        <a:xfrm>
          <a:off x="496927" y="1216935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Sınırlı desteğe ihtiyaç duyan bireyler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27086" y="1247094"/>
        <a:ext cx="4706899" cy="969396"/>
      </dsp:txXfrm>
    </dsp:sp>
    <dsp:sp modelId="{3AFE5BF3-A3F0-497A-B325-2A7B1DA39ED7}">
      <dsp:nvSpPr>
        <dsp:cNvPr id="0" name=""/>
        <dsp:cNvSpPr/>
      </dsp:nvSpPr>
      <dsp:spPr>
        <a:xfrm>
          <a:off x="986437" y="2433870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Kapsamlı desteğe ihtiyaç duyan bireyler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16596" y="2464029"/>
        <a:ext cx="4714316" cy="969396"/>
      </dsp:txXfrm>
    </dsp:sp>
    <dsp:sp modelId="{FC49BB6F-73A9-4D7F-B304-BC747A58D022}">
      <dsp:nvSpPr>
        <dsp:cNvPr id="0" name=""/>
        <dsp:cNvSpPr/>
      </dsp:nvSpPr>
      <dsp:spPr>
        <a:xfrm>
          <a:off x="1483364" y="3650805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Yaygın desteğe ihtiyaç duyan bireyler 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513523" y="3680964"/>
        <a:ext cx="4706899" cy="969396"/>
      </dsp:txXfrm>
    </dsp:sp>
    <dsp:sp modelId="{517BFDEF-0CB8-47D5-B5E0-C8B3366BF678}">
      <dsp:nvSpPr>
        <dsp:cNvPr id="0" name=""/>
        <dsp:cNvSpPr/>
      </dsp:nvSpPr>
      <dsp:spPr>
        <a:xfrm>
          <a:off x="5264144" y="788667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414740" y="788667"/>
        <a:ext cx="368122" cy="503659"/>
      </dsp:txXfrm>
    </dsp:sp>
    <dsp:sp modelId="{80070B76-15CD-4AB8-837B-FE61F92086D7}">
      <dsp:nvSpPr>
        <dsp:cNvPr id="0" name=""/>
        <dsp:cNvSpPr/>
      </dsp:nvSpPr>
      <dsp:spPr>
        <a:xfrm>
          <a:off x="5761072" y="2005602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911668" y="2005602"/>
        <a:ext cx="368122" cy="503659"/>
      </dsp:txXfrm>
    </dsp:sp>
    <dsp:sp modelId="{1DF5ADE6-78F2-4B53-A801-86421CDC11DB}">
      <dsp:nvSpPr>
        <dsp:cNvPr id="0" name=""/>
        <dsp:cNvSpPr/>
      </dsp:nvSpPr>
      <dsp:spPr>
        <a:xfrm>
          <a:off x="6250582" y="3222538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01178" y="3222538"/>
        <a:ext cx="368122" cy="5036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70182-7EC7-4EA7-8D49-C6DF915B2E3F}">
      <dsp:nvSpPr>
        <dsp:cNvPr id="0" name=""/>
        <dsp:cNvSpPr/>
      </dsp:nvSpPr>
      <dsp:spPr>
        <a:xfrm>
          <a:off x="648" y="989835"/>
          <a:ext cx="2790767" cy="3348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93332" y="2083816"/>
        <a:ext cx="2746114" cy="558153"/>
      </dsp:txXfrm>
    </dsp:sp>
    <dsp:sp modelId="{7C401584-5807-40ED-B9C1-A6443E64EE7B}">
      <dsp:nvSpPr>
        <dsp:cNvPr id="0" name=""/>
        <dsp:cNvSpPr/>
      </dsp:nvSpPr>
      <dsp:spPr>
        <a:xfrm>
          <a:off x="558801" y="989835"/>
          <a:ext cx="2079121" cy="33489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kavram, okuma-yazma ve matematik gibi akademik becerileri de geç ve güç öğrenirler. 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8801" y="989835"/>
        <a:ext cx="2079121" cy="3348920"/>
      </dsp:txXfrm>
    </dsp:sp>
    <dsp:sp modelId="{44D216FB-F8BC-4A28-ACBC-4F785CE44015}">
      <dsp:nvSpPr>
        <dsp:cNvPr id="0" name=""/>
        <dsp:cNvSpPr/>
      </dsp:nvSpPr>
      <dsp:spPr>
        <a:xfrm>
          <a:off x="2889092" y="989835"/>
          <a:ext cx="2790767" cy="3348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95111" y="2083816"/>
        <a:ext cx="2746114" cy="558153"/>
      </dsp:txXfrm>
    </dsp:sp>
    <dsp:sp modelId="{92B8FB9D-D5F9-4ACB-A4DF-C15731085970}">
      <dsp:nvSpPr>
        <dsp:cNvPr id="0" name=""/>
        <dsp:cNvSpPr/>
      </dsp:nvSpPr>
      <dsp:spPr>
        <a:xfrm rot="5400000">
          <a:off x="2657131" y="3649533"/>
          <a:ext cx="491829" cy="418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74EA9D-E4A0-4F76-A43B-938753634192}">
      <dsp:nvSpPr>
        <dsp:cNvPr id="0" name=""/>
        <dsp:cNvSpPr/>
      </dsp:nvSpPr>
      <dsp:spPr>
        <a:xfrm>
          <a:off x="3447245" y="989835"/>
          <a:ext cx="2079121" cy="33489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Kavram, okuma-yazma ve matematik gibi akademik becerileri edinme düzeyi zihinsel yetersizliğin düzeyi ve sağlanan desteklerle ilişkilidir.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47245" y="989835"/>
        <a:ext cx="2079121" cy="3348920"/>
      </dsp:txXfrm>
    </dsp:sp>
    <dsp:sp modelId="{126B28B6-F83F-4127-84B1-B48BDA3429D3}">
      <dsp:nvSpPr>
        <dsp:cNvPr id="0" name=""/>
        <dsp:cNvSpPr/>
      </dsp:nvSpPr>
      <dsp:spPr>
        <a:xfrm>
          <a:off x="5777536" y="989835"/>
          <a:ext cx="2790767" cy="3348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683555" y="2083816"/>
        <a:ext cx="2746114" cy="558153"/>
      </dsp:txXfrm>
    </dsp:sp>
    <dsp:sp modelId="{76A862AE-B3EE-4AFB-9FE7-E5D95E2EF228}">
      <dsp:nvSpPr>
        <dsp:cNvPr id="0" name=""/>
        <dsp:cNvSpPr/>
      </dsp:nvSpPr>
      <dsp:spPr>
        <a:xfrm rot="5400000">
          <a:off x="5545575" y="3649533"/>
          <a:ext cx="491829" cy="418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76ADF7-E3D5-4090-A921-E2AD96418E67}">
      <dsp:nvSpPr>
        <dsp:cNvPr id="0" name=""/>
        <dsp:cNvSpPr/>
      </dsp:nvSpPr>
      <dsp:spPr>
        <a:xfrm>
          <a:off x="6335689" y="989835"/>
          <a:ext cx="2079121" cy="33489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 ve beceri öğretiminde normal gelişim gösteren akranları için kullanılan yöntem ve ortamlardan farklı özellikte yöntem ve ortamlardan yararlanması gerekmektedir.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335689" y="989835"/>
        <a:ext cx="2079121" cy="33489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C17D7-3B33-4934-92CC-A84F100F4FDB}">
      <dsp:nvSpPr>
        <dsp:cNvPr id="0" name=""/>
        <dsp:cNvSpPr/>
      </dsp:nvSpPr>
      <dsp:spPr>
        <a:xfrm rot="16200000">
          <a:off x="-1317054" y="1317054"/>
          <a:ext cx="524604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3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 duygu ve düşüncelerini ifade etme gibi iletişim becerilerinde sınırlılık göstermeleri ve günlük etkinliklere katılmada güçlük yaşamaları nedeniyle 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" y="1049208"/>
        <a:ext cx="2611933" cy="3147625"/>
      </dsp:txXfrm>
    </dsp:sp>
    <dsp:sp modelId="{B5C7F3AD-4180-4272-A3FD-3843B56510F3}">
      <dsp:nvSpPr>
        <dsp:cNvPr id="0" name=""/>
        <dsp:cNvSpPr/>
      </dsp:nvSpPr>
      <dsp:spPr>
        <a:xfrm rot="16200000">
          <a:off x="1491778" y="1317054"/>
          <a:ext cx="5246043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3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istenen bir sonuca ulaşma ya da istenmeyen bir sonuçtan kaçma amacıyla davranış problemleri sergiledikleri görülmektedir.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808833" y="1049208"/>
        <a:ext cx="2611933" cy="3147625"/>
      </dsp:txXfrm>
    </dsp:sp>
    <dsp:sp modelId="{189B85CA-090E-4542-8B7A-49A6776ADFDD}">
      <dsp:nvSpPr>
        <dsp:cNvPr id="0" name=""/>
        <dsp:cNvSpPr/>
      </dsp:nvSpPr>
      <dsp:spPr>
        <a:xfrm rot="16200000">
          <a:off x="4299607" y="1317054"/>
          <a:ext cx="5246043" cy="26119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3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davranış problemleri arasında basmakalıp davranışlar ve kendini yaralama davranışları en sık rastlanılanlardır.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616662" y="1049208"/>
        <a:ext cx="2611933" cy="314762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E9FE5-4B4F-469A-AD69-29F9E1D16AB8}">
      <dsp:nvSpPr>
        <dsp:cNvPr id="0" name=""/>
        <dsp:cNvSpPr/>
      </dsp:nvSpPr>
      <dsp:spPr>
        <a:xfrm>
          <a:off x="223337" y="87248"/>
          <a:ext cx="7782924" cy="53456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5A9A2A1-5E4C-4065-AA41-34AA8D305988}">
      <dsp:nvSpPr>
        <dsp:cNvPr id="0" name=""/>
        <dsp:cNvSpPr/>
      </dsp:nvSpPr>
      <dsp:spPr>
        <a:xfrm>
          <a:off x="432052" y="216027"/>
          <a:ext cx="1452013" cy="15938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5EB7338-15CD-41F8-A28C-D99601FB33D6}">
      <dsp:nvSpPr>
        <dsp:cNvPr id="0" name=""/>
        <dsp:cNvSpPr/>
      </dsp:nvSpPr>
      <dsp:spPr>
        <a:xfrm>
          <a:off x="2180573" y="317577"/>
          <a:ext cx="5134568" cy="95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Duygusal Özellikler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80573" y="317577"/>
        <a:ext cx="5134568" cy="959926"/>
      </dsp:txXfrm>
    </dsp:sp>
    <dsp:sp modelId="{63B8CBCD-CBB1-4725-83C2-DEF684DC1C4C}">
      <dsp:nvSpPr>
        <dsp:cNvPr id="0" name=""/>
        <dsp:cNvSpPr/>
      </dsp:nvSpPr>
      <dsp:spPr>
        <a:xfrm>
          <a:off x="2180573" y="1277504"/>
          <a:ext cx="5134568" cy="103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Depsresyon, yalnızlık hissi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80573" y="1277504"/>
        <a:ext cx="5134568" cy="1031630"/>
      </dsp:txXfrm>
    </dsp:sp>
    <dsp:sp modelId="{4B047006-E12B-48A6-84CE-52EE98B166A9}">
      <dsp:nvSpPr>
        <dsp:cNvPr id="0" name=""/>
        <dsp:cNvSpPr/>
      </dsp:nvSpPr>
      <dsp:spPr>
        <a:xfrm>
          <a:off x="936105" y="2515064"/>
          <a:ext cx="939436" cy="1271202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D59370C-D11E-4B3A-84F4-2AD41C514A3C}">
      <dsp:nvSpPr>
        <dsp:cNvPr id="0" name=""/>
        <dsp:cNvSpPr/>
      </dsp:nvSpPr>
      <dsp:spPr>
        <a:xfrm>
          <a:off x="2016215" y="3230738"/>
          <a:ext cx="5134568" cy="510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 beceriler açısından sıkıntı çekme, problemlere odaklanma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016215" y="3230738"/>
        <a:ext cx="5134568" cy="5104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2D16A-4281-4DEF-9910-2BD32A3BBD83}">
      <dsp:nvSpPr>
        <dsp:cNvPr id="0" name=""/>
        <dsp:cNvSpPr/>
      </dsp:nvSpPr>
      <dsp:spPr>
        <a:xfrm>
          <a:off x="643" y="967902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84144" y="2052690"/>
        <a:ext cx="2723038" cy="553463"/>
      </dsp:txXfrm>
    </dsp:sp>
    <dsp:sp modelId="{A28ABAB0-E455-48CD-891C-04F094D2FF9C}">
      <dsp:nvSpPr>
        <dsp:cNvPr id="0" name=""/>
        <dsp:cNvSpPr/>
      </dsp:nvSpPr>
      <dsp:spPr>
        <a:xfrm>
          <a:off x="554106" y="967902"/>
          <a:ext cx="2061649" cy="332077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Kelimeleri doğru söylemede problem yaşadıkları ve yetersiz sözcük dağarcığına sahip oldukları için </a:t>
          </a:r>
          <a:endParaRPr lang="tr-TR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4106" y="967902"/>
        <a:ext cx="2061649" cy="3320778"/>
      </dsp:txXfrm>
    </dsp:sp>
    <dsp:sp modelId="{30562FE8-CD96-4D9E-B4B3-F0BBF1101A04}">
      <dsp:nvSpPr>
        <dsp:cNvPr id="0" name=""/>
        <dsp:cNvSpPr/>
      </dsp:nvSpPr>
      <dsp:spPr>
        <a:xfrm>
          <a:off x="2864814" y="967902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80026" y="2052690"/>
        <a:ext cx="2723038" cy="553463"/>
      </dsp:txXfrm>
    </dsp:sp>
    <dsp:sp modelId="{F5FA7FDB-EB90-4789-BF96-751183BDF38C}">
      <dsp:nvSpPr>
        <dsp:cNvPr id="0" name=""/>
        <dsp:cNvSpPr/>
      </dsp:nvSpPr>
      <dsp:spPr>
        <a:xfrm rot="5400000">
          <a:off x="2634842" y="3604782"/>
          <a:ext cx="487616" cy="4150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84B58E-7925-45D6-BD20-FB2DE8449DFD}">
      <dsp:nvSpPr>
        <dsp:cNvPr id="0" name=""/>
        <dsp:cNvSpPr/>
      </dsp:nvSpPr>
      <dsp:spPr>
        <a:xfrm>
          <a:off x="3418277" y="967902"/>
          <a:ext cx="2061649" cy="332077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başkaları ile ilişki kurmada, anlaşmada, okuma ve yazmayı öğrenmede, duygu ve düşüncelerini ifade etmede de sıkıntı yaşayabilirler. </a:t>
          </a:r>
          <a:endParaRPr lang="tr-TR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18277" y="967902"/>
        <a:ext cx="2061649" cy="3320778"/>
      </dsp:txXfrm>
    </dsp:sp>
    <dsp:sp modelId="{66724B44-AF45-4ABE-9A4B-0E19AA1D7D79}">
      <dsp:nvSpPr>
        <dsp:cNvPr id="0" name=""/>
        <dsp:cNvSpPr/>
      </dsp:nvSpPr>
      <dsp:spPr>
        <a:xfrm>
          <a:off x="5728985" y="967902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644198" y="2052690"/>
        <a:ext cx="2723038" cy="553463"/>
      </dsp:txXfrm>
    </dsp:sp>
    <dsp:sp modelId="{5C1485F9-6E1D-4603-B199-BB8E73A0886D}">
      <dsp:nvSpPr>
        <dsp:cNvPr id="0" name=""/>
        <dsp:cNvSpPr/>
      </dsp:nvSpPr>
      <dsp:spPr>
        <a:xfrm rot="5400000">
          <a:off x="5499014" y="3604782"/>
          <a:ext cx="487616" cy="4150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1736F5-B371-4445-AB7A-0D291E1F3DC4}">
      <dsp:nvSpPr>
        <dsp:cNvPr id="0" name=""/>
        <dsp:cNvSpPr/>
      </dsp:nvSpPr>
      <dsp:spPr>
        <a:xfrm>
          <a:off x="6282448" y="967902"/>
          <a:ext cx="2061649" cy="332077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Kendilerine özgü bir dil geliştirebilirler. 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448" y="967902"/>
        <a:ext cx="2061649" cy="33207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3BEBC-06B0-472D-B0A0-13EB0C3B56E7}">
      <dsp:nvSpPr>
        <dsp:cNvPr id="0" name=""/>
        <dsp:cNvSpPr/>
      </dsp:nvSpPr>
      <dsp:spPr>
        <a:xfrm>
          <a:off x="-61047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D7635-7AB2-41AC-9091-CA5EB5E12643}">
      <dsp:nvSpPr>
        <dsp:cNvPr id="0" name=""/>
        <dsp:cNvSpPr/>
      </dsp:nvSpPr>
      <dsp:spPr>
        <a:xfrm>
          <a:off x="749603" y="540060"/>
          <a:ext cx="7456788" cy="10801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motor gelişimde sınırlılıklar göstermektedir. </a:t>
          </a:r>
          <a:endParaRPr lang="tr-T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49603" y="540060"/>
        <a:ext cx="7456788" cy="1080120"/>
      </dsp:txXfrm>
    </dsp:sp>
    <dsp:sp modelId="{300F3298-449A-448D-8467-FEF02E3719C3}">
      <dsp:nvSpPr>
        <dsp:cNvPr id="0" name=""/>
        <dsp:cNvSpPr/>
      </dsp:nvSpPr>
      <dsp:spPr>
        <a:xfrm>
          <a:off x="0" y="390341"/>
          <a:ext cx="1350150" cy="1350150"/>
        </a:xfrm>
        <a:prstGeom prst="smileyFac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EF16BA-1B7F-4F7A-B280-B80EB468A749}">
      <dsp:nvSpPr>
        <dsp:cNvPr id="0" name=""/>
        <dsp:cNvSpPr/>
      </dsp:nvSpPr>
      <dsp:spPr>
        <a:xfrm>
          <a:off x="1142226" y="2160240"/>
          <a:ext cx="7064164" cy="108012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Dayanıklılık, kuvvet, sürat, denge, hareketlilik, el becerileri ve el-göz koordinasyonu gibi motor özelliklerde normal gelişim gösteren akranlarına göre çok daha zayıftır.</a:t>
          </a:r>
          <a:endParaRPr lang="tr-T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142226" y="2160240"/>
        <a:ext cx="7064164" cy="1080120"/>
      </dsp:txXfrm>
    </dsp:sp>
    <dsp:sp modelId="{FD241AF6-F3E0-4814-8787-F52B4D078E9D}">
      <dsp:nvSpPr>
        <dsp:cNvPr id="0" name=""/>
        <dsp:cNvSpPr/>
      </dsp:nvSpPr>
      <dsp:spPr>
        <a:xfrm>
          <a:off x="467151" y="2025225"/>
          <a:ext cx="1350150" cy="1350150"/>
        </a:xfrm>
        <a:prstGeom prst="smileyFac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8FD464-EDC0-4F11-8863-4611F90C0D0E}">
      <dsp:nvSpPr>
        <dsp:cNvPr id="0" name=""/>
        <dsp:cNvSpPr/>
      </dsp:nvSpPr>
      <dsp:spPr>
        <a:xfrm>
          <a:off x="749603" y="3780420"/>
          <a:ext cx="7456788" cy="108012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uygulanan programlar ile bu becerileri edinebilir ve sergileyebilirler.</a:t>
          </a:r>
          <a:endParaRPr lang="tr-T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49603" y="3780420"/>
        <a:ext cx="7456788" cy="1080120"/>
      </dsp:txXfrm>
    </dsp:sp>
    <dsp:sp modelId="{D0315AB4-A94F-4AE3-98B4-A909E4B6A6E9}">
      <dsp:nvSpPr>
        <dsp:cNvPr id="0" name=""/>
        <dsp:cNvSpPr/>
      </dsp:nvSpPr>
      <dsp:spPr>
        <a:xfrm>
          <a:off x="74528" y="3645405"/>
          <a:ext cx="1350150" cy="1350150"/>
        </a:xfrm>
        <a:prstGeom prst="smileyFac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3CB1E-9ACD-4BB6-81B2-CD686C3BBEC8}">
      <dsp:nvSpPr>
        <dsp:cNvPr id="0" name=""/>
        <dsp:cNvSpPr/>
      </dsp:nvSpPr>
      <dsp:spPr>
        <a:xfrm>
          <a:off x="0" y="605746"/>
          <a:ext cx="70567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ED0A7A-BFFE-4251-9219-9D53366C23DF}">
      <dsp:nvSpPr>
        <dsp:cNvPr id="0" name=""/>
        <dsp:cNvSpPr/>
      </dsp:nvSpPr>
      <dsp:spPr>
        <a:xfrm>
          <a:off x="352839" y="24851"/>
          <a:ext cx="6084091" cy="831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 değişikliği çevresel değişikliklere bağlıdır.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93445" y="65457"/>
        <a:ext cx="6002879" cy="750602"/>
      </dsp:txXfrm>
    </dsp:sp>
    <dsp:sp modelId="{DCF1F9AD-6B36-4ADD-94CD-1E0A87EB4281}">
      <dsp:nvSpPr>
        <dsp:cNvPr id="0" name=""/>
        <dsp:cNvSpPr/>
      </dsp:nvSpPr>
      <dsp:spPr>
        <a:xfrm>
          <a:off x="0" y="1655412"/>
          <a:ext cx="70567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F573A6-F814-42D7-992E-90E67CEB5381}">
      <dsp:nvSpPr>
        <dsp:cNvPr id="0" name=""/>
        <dsp:cNvSpPr/>
      </dsp:nvSpPr>
      <dsp:spPr>
        <a:xfrm>
          <a:off x="352839" y="1125946"/>
          <a:ext cx="6163867" cy="780386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Gözlenebilir davranışlar önemlidir.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90934" y="1164041"/>
        <a:ext cx="6087677" cy="704196"/>
      </dsp:txXfrm>
    </dsp:sp>
    <dsp:sp modelId="{B0814F00-9C0C-4B85-AC4B-67EA254D6B2D}">
      <dsp:nvSpPr>
        <dsp:cNvPr id="0" name=""/>
        <dsp:cNvSpPr/>
      </dsp:nvSpPr>
      <dsp:spPr>
        <a:xfrm>
          <a:off x="0" y="2602221"/>
          <a:ext cx="70567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63D2B-94B8-47D0-B907-EBB5828ADCE2}">
      <dsp:nvSpPr>
        <dsp:cNvPr id="0" name=""/>
        <dsp:cNvSpPr/>
      </dsp:nvSpPr>
      <dsp:spPr>
        <a:xfrm>
          <a:off x="352839" y="2175612"/>
          <a:ext cx="6163867" cy="67752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Olumsuz davranışlar da öğrenme sonucu ortaya çıkar.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5913" y="2208686"/>
        <a:ext cx="6097719" cy="611381"/>
      </dsp:txXfrm>
    </dsp:sp>
    <dsp:sp modelId="{062A6311-AF88-42E1-87E8-5B8BA2A74224}">
      <dsp:nvSpPr>
        <dsp:cNvPr id="0" name=""/>
        <dsp:cNvSpPr/>
      </dsp:nvSpPr>
      <dsp:spPr>
        <a:xfrm>
          <a:off x="0" y="3623820"/>
          <a:ext cx="70567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3367BF-4CE4-4520-827C-78DFC23C7451}">
      <dsp:nvSpPr>
        <dsp:cNvPr id="0" name=""/>
        <dsp:cNvSpPr/>
      </dsp:nvSpPr>
      <dsp:spPr>
        <a:xfrm>
          <a:off x="352839" y="3122421"/>
          <a:ext cx="6235889" cy="75231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davranışı izleyen ve davranışın ilerde gerçekleşme olasılığını artıran durum, pekiştirme olarak adlandırılır.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9564" y="3159146"/>
        <a:ext cx="6162439" cy="6788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7CB33-B511-4973-AAB8-B34952AEC31B}">
      <dsp:nvSpPr>
        <dsp:cNvPr id="0" name=""/>
        <dsp:cNvSpPr/>
      </dsp:nvSpPr>
      <dsp:spPr>
        <a:xfrm rot="10800000">
          <a:off x="1446430" y="3862"/>
          <a:ext cx="5075843" cy="6717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Öğretilecek yeni davranışın/becerinin açık bir şekilde tanımlanması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614358" y="3862"/>
        <a:ext cx="4907915" cy="671712"/>
      </dsp:txXfrm>
    </dsp:sp>
    <dsp:sp modelId="{4593E30D-AC75-483C-BBAE-33F03C428A4D}">
      <dsp:nvSpPr>
        <dsp:cNvPr id="0" name=""/>
        <dsp:cNvSpPr/>
      </dsp:nvSpPr>
      <dsp:spPr>
        <a:xfrm>
          <a:off x="1110573" y="3862"/>
          <a:ext cx="671712" cy="67171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5BF00C-C716-4E31-8A89-D97FE902983B}">
      <dsp:nvSpPr>
        <dsp:cNvPr id="0" name=""/>
        <dsp:cNvSpPr/>
      </dsp:nvSpPr>
      <dsp:spPr>
        <a:xfrm rot="10800000">
          <a:off x="1446430" y="876087"/>
          <a:ext cx="5075843" cy="6717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 performansının sık sık ölçülmesi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614358" y="876087"/>
        <a:ext cx="4907915" cy="671712"/>
      </dsp:txXfrm>
    </dsp:sp>
    <dsp:sp modelId="{4E3922FA-22AA-4104-A40F-625F2BC385D8}">
      <dsp:nvSpPr>
        <dsp:cNvPr id="0" name=""/>
        <dsp:cNvSpPr/>
      </dsp:nvSpPr>
      <dsp:spPr>
        <a:xfrm>
          <a:off x="1110573" y="876087"/>
          <a:ext cx="671712" cy="67171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D44EECA-FB47-4DB6-96B5-AA2A26B78B49}">
      <dsp:nvSpPr>
        <dsp:cNvPr id="0" name=""/>
        <dsp:cNvSpPr/>
      </dsp:nvSpPr>
      <dsp:spPr>
        <a:xfrm rot="10800000">
          <a:off x="1446430" y="1748311"/>
          <a:ext cx="5075843" cy="6717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Öğrencinin öğretime aktif katılımı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614358" y="1748311"/>
        <a:ext cx="4907915" cy="671712"/>
      </dsp:txXfrm>
    </dsp:sp>
    <dsp:sp modelId="{BA5EE806-42DF-4227-B3BE-543C0B601063}">
      <dsp:nvSpPr>
        <dsp:cNvPr id="0" name=""/>
        <dsp:cNvSpPr/>
      </dsp:nvSpPr>
      <dsp:spPr>
        <a:xfrm>
          <a:off x="1110573" y="1748311"/>
          <a:ext cx="671712" cy="67171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480CFA-AAE0-4123-9C0D-A5E8E4E5765E}">
      <dsp:nvSpPr>
        <dsp:cNvPr id="0" name=""/>
        <dsp:cNvSpPr/>
      </dsp:nvSpPr>
      <dsp:spPr>
        <a:xfrm rot="10800000">
          <a:off x="1446430" y="2620535"/>
          <a:ext cx="5075843" cy="6717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 performansına hemen ve sistematik geribildirim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614358" y="2620535"/>
        <a:ext cx="4907915" cy="671712"/>
      </dsp:txXfrm>
    </dsp:sp>
    <dsp:sp modelId="{51F849A8-8DBC-4EE8-BE22-1EEA213F97C6}">
      <dsp:nvSpPr>
        <dsp:cNvPr id="0" name=""/>
        <dsp:cNvSpPr/>
      </dsp:nvSpPr>
      <dsp:spPr>
        <a:xfrm>
          <a:off x="1110573" y="2620535"/>
          <a:ext cx="671712" cy="67171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C23E04-AF07-4E2B-935D-C170C81F1047}">
      <dsp:nvSpPr>
        <dsp:cNvPr id="0" name=""/>
        <dsp:cNvSpPr/>
      </dsp:nvSpPr>
      <dsp:spPr>
        <a:xfrm rot="10800000">
          <a:off x="1446430" y="3492759"/>
          <a:ext cx="5075843" cy="6717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Uyaran kontrolünün sağlanması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614358" y="3492759"/>
        <a:ext cx="4907915" cy="671712"/>
      </dsp:txXfrm>
    </dsp:sp>
    <dsp:sp modelId="{3E7D75B3-E774-42D4-8329-DA65D92268D4}">
      <dsp:nvSpPr>
        <dsp:cNvPr id="0" name=""/>
        <dsp:cNvSpPr/>
      </dsp:nvSpPr>
      <dsp:spPr>
        <a:xfrm>
          <a:off x="1110573" y="3492759"/>
          <a:ext cx="671712" cy="67171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CB7B2B-13B3-4D50-A0AD-B3AEAAC0B873}">
      <dsp:nvSpPr>
        <dsp:cNvPr id="0" name=""/>
        <dsp:cNvSpPr/>
      </dsp:nvSpPr>
      <dsp:spPr>
        <a:xfrm rot="10800000">
          <a:off x="1446430" y="4364984"/>
          <a:ext cx="5075843" cy="6717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Öğretilen davranışın farklı ortamlara genellenmesi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614358" y="4364984"/>
        <a:ext cx="4907915" cy="671712"/>
      </dsp:txXfrm>
    </dsp:sp>
    <dsp:sp modelId="{D7CDEF05-A9F5-4C5C-A414-A0AA514A65E0}">
      <dsp:nvSpPr>
        <dsp:cNvPr id="0" name=""/>
        <dsp:cNvSpPr/>
      </dsp:nvSpPr>
      <dsp:spPr>
        <a:xfrm>
          <a:off x="1110573" y="4364984"/>
          <a:ext cx="671712" cy="67171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75D4B-C8E3-4753-B2A7-6E4CBC460CA7}">
      <dsp:nvSpPr>
        <dsp:cNvPr id="0" name=""/>
        <dsp:cNvSpPr/>
      </dsp:nvSpPr>
      <dsp:spPr>
        <a:xfrm rot="21300000">
          <a:off x="17014" y="1088633"/>
          <a:ext cx="5510586" cy="631045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5E9C3B-D533-4538-8ACC-671D1F661553}">
      <dsp:nvSpPr>
        <dsp:cNvPr id="0" name=""/>
        <dsp:cNvSpPr/>
      </dsp:nvSpPr>
      <dsp:spPr>
        <a:xfrm>
          <a:off x="665353" y="140415"/>
          <a:ext cx="1663384" cy="1123324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C37BC-E588-4C0D-9A15-17F39E64BD99}">
      <dsp:nvSpPr>
        <dsp:cNvPr id="0" name=""/>
        <dsp:cNvSpPr/>
      </dsp:nvSpPr>
      <dsp:spPr>
        <a:xfrm>
          <a:off x="2938646" y="0"/>
          <a:ext cx="1774277" cy="117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İleri Zincirleme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938646" y="0"/>
        <a:ext cx="1774277" cy="1179491"/>
      </dsp:txXfrm>
    </dsp:sp>
    <dsp:sp modelId="{8B81FD35-63C8-45B4-B1DC-3FAE8D93FC5B}">
      <dsp:nvSpPr>
        <dsp:cNvPr id="0" name=""/>
        <dsp:cNvSpPr/>
      </dsp:nvSpPr>
      <dsp:spPr>
        <a:xfrm>
          <a:off x="3215877" y="1544571"/>
          <a:ext cx="1663384" cy="1123324"/>
        </a:xfrm>
        <a:prstGeom prst="up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3CB84-9C0A-404B-82E0-52E715003F27}">
      <dsp:nvSpPr>
        <dsp:cNvPr id="0" name=""/>
        <dsp:cNvSpPr/>
      </dsp:nvSpPr>
      <dsp:spPr>
        <a:xfrm>
          <a:off x="831692" y="1628820"/>
          <a:ext cx="1774277" cy="117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Geri Zincirleme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31692" y="1628820"/>
        <a:ext cx="1774277" cy="117949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358F7-F680-44EA-8CBE-7F9537090751}">
      <dsp:nvSpPr>
        <dsp:cNvPr id="0" name=""/>
        <dsp:cNvSpPr/>
      </dsp:nvSpPr>
      <dsp:spPr>
        <a:xfrm>
          <a:off x="1" y="0"/>
          <a:ext cx="3533068" cy="8069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İLERİ ZİNCİRLEME</a:t>
          </a:r>
          <a:endParaRPr lang="tr-T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" y="0"/>
        <a:ext cx="3533068" cy="806910"/>
      </dsp:txXfrm>
    </dsp:sp>
    <dsp:sp modelId="{6C0D1C21-32B7-4B3A-B4B8-396A0480DF57}">
      <dsp:nvSpPr>
        <dsp:cNvPr id="0" name=""/>
        <dsp:cNvSpPr/>
      </dsp:nvSpPr>
      <dsp:spPr>
        <a:xfrm>
          <a:off x="1" y="720081"/>
          <a:ext cx="3533068" cy="37491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eline alır.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Baş parmaklarını çorabın ucuna tutturur.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Çorabın </a:t>
          </a:r>
          <a:r>
            <a:rPr lang="tr-TR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koncuğundan</a:t>
          </a: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tutar.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Ayağının ortasına kadar çeker.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topuktan geçirir.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bileklerinden yukarı çeker.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" y="720081"/>
        <a:ext cx="3533068" cy="3749178"/>
      </dsp:txXfrm>
    </dsp:sp>
    <dsp:sp modelId="{629ADA77-F161-48A8-9B2F-FCC34CB49348}">
      <dsp:nvSpPr>
        <dsp:cNvPr id="0" name=""/>
        <dsp:cNvSpPr/>
      </dsp:nvSpPr>
      <dsp:spPr>
        <a:xfrm>
          <a:off x="4027771" y="0"/>
          <a:ext cx="3533068" cy="80691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GERİ ZİNCİRLEME</a:t>
          </a:r>
          <a:endParaRPr lang="tr-T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027771" y="0"/>
        <a:ext cx="3533068" cy="806910"/>
      </dsp:txXfrm>
    </dsp:sp>
    <dsp:sp modelId="{B63E4F51-4FE0-46F9-8046-750022120E60}">
      <dsp:nvSpPr>
        <dsp:cNvPr id="0" name=""/>
        <dsp:cNvSpPr/>
      </dsp:nvSpPr>
      <dsp:spPr>
        <a:xfrm>
          <a:off x="4027771" y="720088"/>
          <a:ext cx="3533068" cy="380690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bileklerinden yukarı çeker.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topuktan geçirir.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Ayağının ortasına kadar çeker.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Çorabın </a:t>
          </a:r>
          <a:r>
            <a:rPr lang="tr-TR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koncuğundan</a:t>
          </a: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tutar.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Baş parmaklarını çorabın ucuna tutturur.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Çorabı eline alır.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027771" y="720088"/>
        <a:ext cx="3533068" cy="38069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E1D44-9F22-4008-BCE4-C2DB43704B41}">
      <dsp:nvSpPr>
        <dsp:cNvPr id="0" name=""/>
        <dsp:cNvSpPr/>
      </dsp:nvSpPr>
      <dsp:spPr>
        <a:xfrm>
          <a:off x="7273902" y="2664912"/>
          <a:ext cx="214929" cy="2149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0A741-9250-4081-BC1D-33A8AA73EA28}">
      <dsp:nvSpPr>
        <dsp:cNvPr id="0" name=""/>
        <dsp:cNvSpPr/>
      </dsp:nvSpPr>
      <dsp:spPr>
        <a:xfrm>
          <a:off x="6879989" y="2664912"/>
          <a:ext cx="214929" cy="214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26132D-88C2-481B-A325-F2E55030484B}">
      <dsp:nvSpPr>
        <dsp:cNvPr id="0" name=""/>
        <dsp:cNvSpPr/>
      </dsp:nvSpPr>
      <dsp:spPr>
        <a:xfrm>
          <a:off x="6486077" y="2664912"/>
          <a:ext cx="214929" cy="2149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5CA00-5071-409F-A6B5-6BA70E4AFD2B}">
      <dsp:nvSpPr>
        <dsp:cNvPr id="0" name=""/>
        <dsp:cNvSpPr/>
      </dsp:nvSpPr>
      <dsp:spPr>
        <a:xfrm>
          <a:off x="6092913" y="2664912"/>
          <a:ext cx="214929" cy="2149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F834C-AF58-4074-B5AD-0A14CFA8B5C5}">
      <dsp:nvSpPr>
        <dsp:cNvPr id="0" name=""/>
        <dsp:cNvSpPr/>
      </dsp:nvSpPr>
      <dsp:spPr>
        <a:xfrm>
          <a:off x="5699001" y="2664912"/>
          <a:ext cx="214929" cy="2149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2D9A0-772A-4809-B203-AD5BD30E2D76}">
      <dsp:nvSpPr>
        <dsp:cNvPr id="0" name=""/>
        <dsp:cNvSpPr/>
      </dsp:nvSpPr>
      <dsp:spPr>
        <a:xfrm>
          <a:off x="5090159" y="2557449"/>
          <a:ext cx="429858" cy="4302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AC440-C7ED-4A62-990B-368C42764353}">
      <dsp:nvSpPr>
        <dsp:cNvPr id="0" name=""/>
        <dsp:cNvSpPr/>
      </dsp:nvSpPr>
      <dsp:spPr>
        <a:xfrm>
          <a:off x="6923425" y="2220920"/>
          <a:ext cx="214929" cy="214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D55759-DDD4-45F6-8245-6C0D3C6FA684}">
      <dsp:nvSpPr>
        <dsp:cNvPr id="0" name=""/>
        <dsp:cNvSpPr/>
      </dsp:nvSpPr>
      <dsp:spPr>
        <a:xfrm>
          <a:off x="6923425" y="3112086"/>
          <a:ext cx="214929" cy="2149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0FC0B-2EB0-40A2-846E-B98D39B6CB96}">
      <dsp:nvSpPr>
        <dsp:cNvPr id="0" name=""/>
        <dsp:cNvSpPr/>
      </dsp:nvSpPr>
      <dsp:spPr>
        <a:xfrm>
          <a:off x="7115139" y="2413930"/>
          <a:ext cx="214929" cy="2149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D0EC3-59AE-4B6B-B00E-D9050817066D}">
      <dsp:nvSpPr>
        <dsp:cNvPr id="0" name=""/>
        <dsp:cNvSpPr/>
      </dsp:nvSpPr>
      <dsp:spPr>
        <a:xfrm>
          <a:off x="7127870" y="2920137"/>
          <a:ext cx="214929" cy="2149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7E655-11FB-4AF5-9C0D-F9B08F9F498F}">
      <dsp:nvSpPr>
        <dsp:cNvPr id="0" name=""/>
        <dsp:cNvSpPr/>
      </dsp:nvSpPr>
      <dsp:spPr>
        <a:xfrm>
          <a:off x="2735670" y="1684312"/>
          <a:ext cx="2176254" cy="21764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İpucu Çeşitleri</a:t>
          </a:r>
          <a:endParaRPr lang="tr-T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054375" y="2003050"/>
        <a:ext cx="1538844" cy="1539004"/>
      </dsp:txXfrm>
    </dsp:sp>
    <dsp:sp modelId="{9BDBE35F-60A6-4D16-B7E1-76DFF886208B}">
      <dsp:nvSpPr>
        <dsp:cNvPr id="0" name=""/>
        <dsp:cNvSpPr/>
      </dsp:nvSpPr>
      <dsp:spPr>
        <a:xfrm>
          <a:off x="2573162" y="1498373"/>
          <a:ext cx="429858" cy="4302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9C6BA-412C-484E-9595-738A6DACA3CD}">
      <dsp:nvSpPr>
        <dsp:cNvPr id="0" name=""/>
        <dsp:cNvSpPr/>
      </dsp:nvSpPr>
      <dsp:spPr>
        <a:xfrm>
          <a:off x="2297573" y="1271428"/>
          <a:ext cx="214929" cy="2149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9C6B3-4249-4BCC-BB6B-E0F31B1BB7DC}">
      <dsp:nvSpPr>
        <dsp:cNvPr id="0" name=""/>
        <dsp:cNvSpPr/>
      </dsp:nvSpPr>
      <dsp:spPr>
        <a:xfrm>
          <a:off x="1838508" y="1271428"/>
          <a:ext cx="214929" cy="2149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91588-2A26-41A2-A00D-77269A5CE8F0}">
      <dsp:nvSpPr>
        <dsp:cNvPr id="0" name=""/>
        <dsp:cNvSpPr/>
      </dsp:nvSpPr>
      <dsp:spPr>
        <a:xfrm>
          <a:off x="1379442" y="1271428"/>
          <a:ext cx="214929" cy="2149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83FCA-506D-4AF8-BA93-9FB032FB826B}">
      <dsp:nvSpPr>
        <dsp:cNvPr id="0" name=""/>
        <dsp:cNvSpPr/>
      </dsp:nvSpPr>
      <dsp:spPr>
        <a:xfrm>
          <a:off x="920377" y="1271428"/>
          <a:ext cx="214929" cy="2149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A54B8-9233-4543-BFB5-3D9EB5AEABDB}">
      <dsp:nvSpPr>
        <dsp:cNvPr id="0" name=""/>
        <dsp:cNvSpPr/>
      </dsp:nvSpPr>
      <dsp:spPr>
        <a:xfrm>
          <a:off x="460563" y="1271428"/>
          <a:ext cx="214929" cy="214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C3FFF-DDE6-4769-92EE-8D808B1DCB1C}">
      <dsp:nvSpPr>
        <dsp:cNvPr id="0" name=""/>
        <dsp:cNvSpPr/>
      </dsp:nvSpPr>
      <dsp:spPr>
        <a:xfrm>
          <a:off x="1497" y="1271428"/>
          <a:ext cx="214929" cy="2149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76945-65A5-4A34-A3BB-B9409C1FEBD6}">
      <dsp:nvSpPr>
        <dsp:cNvPr id="0" name=""/>
        <dsp:cNvSpPr/>
      </dsp:nvSpPr>
      <dsp:spPr>
        <a:xfrm>
          <a:off x="0" y="716791"/>
          <a:ext cx="2519243" cy="552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yardım</a:t>
          </a:r>
          <a:endParaRPr lang="tr-T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716791"/>
        <a:ext cx="2519243" cy="552869"/>
      </dsp:txXfrm>
    </dsp:sp>
    <dsp:sp modelId="{4ECAD1F9-E651-45CD-BE10-5AF2DB6AA989}">
      <dsp:nvSpPr>
        <dsp:cNvPr id="0" name=""/>
        <dsp:cNvSpPr/>
      </dsp:nvSpPr>
      <dsp:spPr>
        <a:xfrm>
          <a:off x="2126828" y="2557449"/>
          <a:ext cx="429858" cy="4302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A827C-1574-4318-A31F-43D1F4B4ECCF}">
      <dsp:nvSpPr>
        <dsp:cNvPr id="0" name=""/>
        <dsp:cNvSpPr/>
      </dsp:nvSpPr>
      <dsp:spPr>
        <a:xfrm>
          <a:off x="1701462" y="2664912"/>
          <a:ext cx="214929" cy="214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69E29-3F8F-48B6-BB4A-A5B7845FD04D}">
      <dsp:nvSpPr>
        <dsp:cNvPr id="0" name=""/>
        <dsp:cNvSpPr/>
      </dsp:nvSpPr>
      <dsp:spPr>
        <a:xfrm>
          <a:off x="1276845" y="2664912"/>
          <a:ext cx="214929" cy="2149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8EC3F-5891-4081-B2ED-52480E24FE0C}">
      <dsp:nvSpPr>
        <dsp:cNvPr id="0" name=""/>
        <dsp:cNvSpPr/>
      </dsp:nvSpPr>
      <dsp:spPr>
        <a:xfrm>
          <a:off x="851480" y="2664912"/>
          <a:ext cx="214929" cy="2149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7969A-D9EE-45E3-8BC7-507170FBD989}">
      <dsp:nvSpPr>
        <dsp:cNvPr id="0" name=""/>
        <dsp:cNvSpPr/>
      </dsp:nvSpPr>
      <dsp:spPr>
        <a:xfrm>
          <a:off x="426863" y="2664912"/>
          <a:ext cx="214929" cy="2149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9C9B26-C714-409C-9063-24770780EF38}">
      <dsp:nvSpPr>
        <dsp:cNvPr id="0" name=""/>
        <dsp:cNvSpPr/>
      </dsp:nvSpPr>
      <dsp:spPr>
        <a:xfrm>
          <a:off x="1497" y="2664912"/>
          <a:ext cx="214929" cy="2149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D5FCB-81F9-48CB-8261-77971C346B21}">
      <dsp:nvSpPr>
        <dsp:cNvPr id="0" name=""/>
        <dsp:cNvSpPr/>
      </dsp:nvSpPr>
      <dsp:spPr>
        <a:xfrm>
          <a:off x="0" y="2114871"/>
          <a:ext cx="1905158" cy="552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Model olma</a:t>
          </a:r>
          <a:endParaRPr lang="tr-T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2114871"/>
        <a:ext cx="1905158" cy="552869"/>
      </dsp:txXfrm>
    </dsp:sp>
    <dsp:sp modelId="{B7FB32CD-81FC-4D17-B0A1-622E8596DB7C}">
      <dsp:nvSpPr>
        <dsp:cNvPr id="0" name=""/>
        <dsp:cNvSpPr/>
      </dsp:nvSpPr>
      <dsp:spPr>
        <a:xfrm>
          <a:off x="2573162" y="3598851"/>
          <a:ext cx="429858" cy="4302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9F313-5A08-412D-8D50-C5D6A0BD706D}">
      <dsp:nvSpPr>
        <dsp:cNvPr id="0" name=""/>
        <dsp:cNvSpPr/>
      </dsp:nvSpPr>
      <dsp:spPr>
        <a:xfrm>
          <a:off x="2297573" y="4036834"/>
          <a:ext cx="214929" cy="2149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5BB99F-776C-4E31-A1AB-D92767C7566E}">
      <dsp:nvSpPr>
        <dsp:cNvPr id="0" name=""/>
        <dsp:cNvSpPr/>
      </dsp:nvSpPr>
      <dsp:spPr>
        <a:xfrm>
          <a:off x="1838508" y="4036834"/>
          <a:ext cx="214929" cy="2149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6F78A-8B06-4E18-A8AE-4A1E703C05E0}">
      <dsp:nvSpPr>
        <dsp:cNvPr id="0" name=""/>
        <dsp:cNvSpPr/>
      </dsp:nvSpPr>
      <dsp:spPr>
        <a:xfrm>
          <a:off x="1379442" y="4036834"/>
          <a:ext cx="214929" cy="2149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E66E2-CA7A-46DC-904D-2324BC67FC07}">
      <dsp:nvSpPr>
        <dsp:cNvPr id="0" name=""/>
        <dsp:cNvSpPr/>
      </dsp:nvSpPr>
      <dsp:spPr>
        <a:xfrm>
          <a:off x="920377" y="4036834"/>
          <a:ext cx="214929" cy="214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1A0E5-BA45-4850-AD29-1A5AF946332C}">
      <dsp:nvSpPr>
        <dsp:cNvPr id="0" name=""/>
        <dsp:cNvSpPr/>
      </dsp:nvSpPr>
      <dsp:spPr>
        <a:xfrm>
          <a:off x="460563" y="4036834"/>
          <a:ext cx="214929" cy="2149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0B0F5-F437-4871-A2E8-614D70B289C3}">
      <dsp:nvSpPr>
        <dsp:cNvPr id="0" name=""/>
        <dsp:cNvSpPr/>
      </dsp:nvSpPr>
      <dsp:spPr>
        <a:xfrm>
          <a:off x="1497" y="4036834"/>
          <a:ext cx="214929" cy="2149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C70CF-5D87-412A-8341-5CF5B9E3CBFC}">
      <dsp:nvSpPr>
        <dsp:cNvPr id="0" name=""/>
        <dsp:cNvSpPr/>
      </dsp:nvSpPr>
      <dsp:spPr>
        <a:xfrm>
          <a:off x="0" y="3481844"/>
          <a:ext cx="2519243" cy="552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ipucu</a:t>
          </a:r>
          <a:endParaRPr lang="tr-T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3481844"/>
        <a:ext cx="2519243" cy="552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3FD84-8372-46D8-B61A-A592DDEC51CD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773C7-EA10-4A39-A813-70E4A45E3ADE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 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452596"/>
        <a:ext cx="7538938" cy="905192"/>
      </dsp:txXfrm>
    </dsp:sp>
    <dsp:sp modelId="{31721375-7C16-465D-9D84-F4754DF46659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5264-9C14-4603-8813-12CB72687FCE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anı nedenler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7241" y="1810385"/>
        <a:ext cx="7209900" cy="905192"/>
      </dsp:txXfrm>
    </dsp:sp>
    <dsp:sp modelId="{B41D706C-A1E0-4949-95F2-CE5FF9B8EDF4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DD601-D2A9-4A61-A3AE-B2B89865915C}">
      <dsp:nvSpPr>
        <dsp:cNvPr id="0" name=""/>
        <dsp:cNvSpPr/>
      </dsp:nvSpPr>
      <dsp:spPr>
        <a:xfrm>
          <a:off x="674304" y="3231261"/>
          <a:ext cx="7446736" cy="7790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 nedenler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74304" y="3231261"/>
        <a:ext cx="7446736" cy="779017"/>
      </dsp:txXfrm>
    </dsp:sp>
    <dsp:sp modelId="{BF127713-9ACA-45D9-90AB-236B391A60D7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10F6D-61AD-41D4-B584-A720470B3A8B}">
      <dsp:nvSpPr>
        <dsp:cNvPr id="0" name=""/>
        <dsp:cNvSpPr/>
      </dsp:nvSpPr>
      <dsp:spPr>
        <a:xfrm>
          <a:off x="1708" y="0"/>
          <a:ext cx="2658002" cy="54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yardım;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Öğrencinin beceri yapmasını sağlamak amacıyla, öğretmenin öğrenciyle birlikte beceriyi yapması, elle yardım etmesi, dokunarak yardım etmesi vb.</a:t>
          </a:r>
          <a:endParaRPr lang="tr-TR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708" y="2160240"/>
        <a:ext cx="2658002" cy="2160240"/>
      </dsp:txXfrm>
    </dsp:sp>
    <dsp:sp modelId="{13EF1FC6-D2D1-48F7-8D06-C56FF4A09BC0}">
      <dsp:nvSpPr>
        <dsp:cNvPr id="0" name=""/>
        <dsp:cNvSpPr/>
      </dsp:nvSpPr>
      <dsp:spPr>
        <a:xfrm>
          <a:off x="431509" y="324036"/>
          <a:ext cx="1798399" cy="17983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BD2A33-ABC4-483C-B50D-5EE7F6B6C7C2}">
      <dsp:nvSpPr>
        <dsp:cNvPr id="0" name=""/>
        <dsp:cNvSpPr/>
      </dsp:nvSpPr>
      <dsp:spPr>
        <a:xfrm>
          <a:off x="2739450" y="0"/>
          <a:ext cx="2658002" cy="54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Model Olma;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kişinin yaptığı hareketi gözleyerek ve taklit ederek yapma.</a:t>
          </a:r>
          <a:endParaRPr lang="tr-TR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739450" y="2160240"/>
        <a:ext cx="2658002" cy="2160240"/>
      </dsp:txXfrm>
    </dsp:sp>
    <dsp:sp modelId="{4910B852-BC34-4742-A3B6-9851E17D5BE7}">
      <dsp:nvSpPr>
        <dsp:cNvPr id="0" name=""/>
        <dsp:cNvSpPr/>
      </dsp:nvSpPr>
      <dsp:spPr>
        <a:xfrm>
          <a:off x="3169252" y="324036"/>
          <a:ext cx="1798399" cy="17983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75456C-D65E-4408-AF07-000330E77439}">
      <dsp:nvSpPr>
        <dsp:cNvPr id="0" name=""/>
        <dsp:cNvSpPr/>
      </dsp:nvSpPr>
      <dsp:spPr>
        <a:xfrm>
          <a:off x="5477193" y="0"/>
          <a:ext cx="2658002" cy="54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İpucu;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Öğrenciye yapılması istenen davranışı sözel olarak ifade etme. En az yardım etme yoludur.</a:t>
          </a:r>
          <a:endParaRPr lang="tr-TR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477193" y="2160240"/>
        <a:ext cx="2658002" cy="2160240"/>
      </dsp:txXfrm>
    </dsp:sp>
    <dsp:sp modelId="{7B506585-2A0B-47E0-BE0F-DBE0BD98E568}">
      <dsp:nvSpPr>
        <dsp:cNvPr id="0" name=""/>
        <dsp:cNvSpPr/>
      </dsp:nvSpPr>
      <dsp:spPr>
        <a:xfrm>
          <a:off x="5906994" y="324036"/>
          <a:ext cx="1798399" cy="17983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B15255-ADD6-4E36-ABDD-D274225FED44}">
      <dsp:nvSpPr>
        <dsp:cNvPr id="0" name=""/>
        <dsp:cNvSpPr/>
      </dsp:nvSpPr>
      <dsp:spPr>
        <a:xfrm>
          <a:off x="216031" y="4590510"/>
          <a:ext cx="7485951" cy="81009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FB6C5-2E69-4F0C-92E5-3BEBA89C6B7A}">
      <dsp:nvSpPr>
        <dsp:cNvPr id="0" name=""/>
        <dsp:cNvSpPr/>
      </dsp:nvSpPr>
      <dsp:spPr>
        <a:xfrm>
          <a:off x="162550" y="993589"/>
          <a:ext cx="3842194" cy="120068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1326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Kromozomal</a:t>
          </a: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Bozukluklar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62550" y="993589"/>
        <a:ext cx="3842194" cy="1200685"/>
      </dsp:txXfrm>
    </dsp:sp>
    <dsp:sp modelId="{F018E462-EF5B-4103-99A4-FFC39F061522}">
      <dsp:nvSpPr>
        <dsp:cNvPr id="0" name=""/>
        <dsp:cNvSpPr/>
      </dsp:nvSpPr>
      <dsp:spPr>
        <a:xfrm>
          <a:off x="2458" y="820157"/>
          <a:ext cx="840480" cy="126072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91AE-FAB1-4434-BBF4-287FAF998259}">
      <dsp:nvSpPr>
        <dsp:cNvPr id="0" name=""/>
        <dsp:cNvSpPr/>
      </dsp:nvSpPr>
      <dsp:spPr>
        <a:xfrm>
          <a:off x="4384946" y="993589"/>
          <a:ext cx="3842194" cy="120068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13265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Çevresel Etkiler</a:t>
          </a:r>
          <a:endParaRPr lang="tr-TR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84946" y="993589"/>
        <a:ext cx="3842194" cy="1200685"/>
      </dsp:txXfrm>
    </dsp:sp>
    <dsp:sp modelId="{24887EE9-9FD0-4C3A-8247-87EFD84CC41B}">
      <dsp:nvSpPr>
        <dsp:cNvPr id="0" name=""/>
        <dsp:cNvSpPr/>
      </dsp:nvSpPr>
      <dsp:spPr>
        <a:xfrm>
          <a:off x="4224855" y="820157"/>
          <a:ext cx="840480" cy="126072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E2E7A-A386-46E3-9722-ACF41B1939A8}">
      <dsp:nvSpPr>
        <dsp:cNvPr id="0" name=""/>
        <dsp:cNvSpPr/>
      </dsp:nvSpPr>
      <dsp:spPr>
        <a:xfrm>
          <a:off x="177250" y="2505119"/>
          <a:ext cx="3842194" cy="120068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13265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Metabolizma Sorunları</a:t>
          </a:r>
          <a:endParaRPr lang="tr-TR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77250" y="2505119"/>
        <a:ext cx="3842194" cy="1200685"/>
      </dsp:txXfrm>
    </dsp:sp>
    <dsp:sp modelId="{B910F4FF-9B8F-4188-B18F-D3165FD9EAC2}">
      <dsp:nvSpPr>
        <dsp:cNvPr id="0" name=""/>
        <dsp:cNvSpPr/>
      </dsp:nvSpPr>
      <dsp:spPr>
        <a:xfrm>
          <a:off x="17158" y="2331687"/>
          <a:ext cx="840480" cy="126072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7A786-8918-44A8-B4E4-6CD61A24228B}">
      <dsp:nvSpPr>
        <dsp:cNvPr id="0" name=""/>
        <dsp:cNvSpPr/>
      </dsp:nvSpPr>
      <dsp:spPr>
        <a:xfrm>
          <a:off x="4370246" y="2491065"/>
          <a:ext cx="3842194" cy="120068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1326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Beyin Gelişimiyle İlgili Sorunlar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70246" y="2491065"/>
        <a:ext cx="3842194" cy="1200685"/>
      </dsp:txXfrm>
    </dsp:sp>
    <dsp:sp modelId="{443166EB-BF9E-4804-974B-AD8F4607463B}">
      <dsp:nvSpPr>
        <dsp:cNvPr id="0" name=""/>
        <dsp:cNvSpPr/>
      </dsp:nvSpPr>
      <dsp:spPr>
        <a:xfrm>
          <a:off x="4239555" y="2345741"/>
          <a:ext cx="781680" cy="1204504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A94B-6854-4124-A2C9-D0FF561FA989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00B68-0FAB-49C8-ADB9-ACAC7564A743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sendromunda kromozom sayısı 46 yerine 47’dir. 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1409" y="347956"/>
        <a:ext cx="7655707" cy="696274"/>
      </dsp:txXfrm>
    </dsp:sp>
    <dsp:sp modelId="{1789AD11-648A-429E-A833-77E6426382DA}">
      <dsp:nvSpPr>
        <dsp:cNvPr id="0" name=""/>
        <dsp:cNvSpPr/>
      </dsp:nvSpPr>
      <dsp:spPr>
        <a:xfrm>
          <a:off x="76237" y="260921"/>
          <a:ext cx="870342" cy="870342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8982AB-CBA1-407A-A1DB-673FA60DC96B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Nedenleri kesin olarak bilinmemekle beraber annenin yaşı ilerledikçe </a:t>
          </a:r>
          <a:r>
            <a:rPr lang="tr-TR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 olasılığı da artmaktadır.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0599" y="1392548"/>
        <a:ext cx="7256517" cy="696274"/>
      </dsp:txXfrm>
    </dsp:sp>
    <dsp:sp modelId="{DBEB82C5-9E0B-46CA-8935-5FA7CB8D61CC}">
      <dsp:nvSpPr>
        <dsp:cNvPr id="0" name=""/>
        <dsp:cNvSpPr/>
      </dsp:nvSpPr>
      <dsp:spPr>
        <a:xfrm>
          <a:off x="475427" y="1305514"/>
          <a:ext cx="870342" cy="870342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2D69B4-67AB-4D99-8615-59C296EF2DA5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Belirgin yüz siması ve gözler, el ayasında tek çizgi, kasların yumuşak olması, sarkık dil ve kısa boy dikkat çeker.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0599" y="2437140"/>
        <a:ext cx="7256517" cy="696274"/>
      </dsp:txXfrm>
    </dsp:sp>
    <dsp:sp modelId="{DD59DC91-5073-41B7-B62F-574D41AF8635}">
      <dsp:nvSpPr>
        <dsp:cNvPr id="0" name=""/>
        <dsp:cNvSpPr/>
      </dsp:nvSpPr>
      <dsp:spPr>
        <a:xfrm>
          <a:off x="475427" y="2350106"/>
          <a:ext cx="870342" cy="870342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54B6FC-8CF3-46B5-9809-43E19C91CEA5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Bazı durumlarda kalp yetmezliği, mide sorunları, tiroit bozuklukları gösterebilirler.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1409" y="3481732"/>
        <a:ext cx="7655707" cy="696274"/>
      </dsp:txXfrm>
    </dsp:sp>
    <dsp:sp modelId="{EBACB55F-50A3-4C32-A9A1-414307B7AFB5}">
      <dsp:nvSpPr>
        <dsp:cNvPr id="0" name=""/>
        <dsp:cNvSpPr/>
      </dsp:nvSpPr>
      <dsp:spPr>
        <a:xfrm>
          <a:off x="76237" y="3394698"/>
          <a:ext cx="870342" cy="870342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A94B-6854-4124-A2C9-D0FF561FA989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45B93-7ADE-4B0D-B80F-C8E6DB89E425}">
      <dsp:nvSpPr>
        <dsp:cNvPr id="0" name=""/>
        <dsp:cNvSpPr/>
      </dsp:nvSpPr>
      <dsp:spPr>
        <a:xfrm>
          <a:off x="649656" y="468052"/>
          <a:ext cx="7710688" cy="9361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Genelde hafif ve orta derece zihinsel yetersizlik gösterirler.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9656" y="468052"/>
        <a:ext cx="7710688" cy="936104"/>
      </dsp:txXfrm>
    </dsp:sp>
    <dsp:sp modelId="{44715942-4D01-489B-921D-6C40AFAA49B3}">
      <dsp:nvSpPr>
        <dsp:cNvPr id="0" name=""/>
        <dsp:cNvSpPr/>
      </dsp:nvSpPr>
      <dsp:spPr>
        <a:xfrm>
          <a:off x="64591" y="351039"/>
          <a:ext cx="1170130" cy="1170130"/>
        </a:xfrm>
        <a:prstGeom prst="irregularSeal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5444A4-D25B-4C89-8B46-7ACDB19B182F}">
      <dsp:nvSpPr>
        <dsp:cNvPr id="0" name=""/>
        <dsp:cNvSpPr/>
      </dsp:nvSpPr>
      <dsp:spPr>
        <a:xfrm>
          <a:off x="989929" y="1872208"/>
          <a:ext cx="7370414" cy="936104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 karnındaki taramalarda genelde belirlenebilir.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89929" y="1872208"/>
        <a:ext cx="7370414" cy="936104"/>
      </dsp:txXfrm>
    </dsp:sp>
    <dsp:sp modelId="{E1849D91-EB29-4FB9-AC2C-D8F6252B4D55}">
      <dsp:nvSpPr>
        <dsp:cNvPr id="0" name=""/>
        <dsp:cNvSpPr/>
      </dsp:nvSpPr>
      <dsp:spPr>
        <a:xfrm>
          <a:off x="404864" y="1755195"/>
          <a:ext cx="1170130" cy="1170130"/>
        </a:xfrm>
        <a:prstGeom prst="irregularSeal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C41CA-BE9D-4D81-AF4D-704A46265765}">
      <dsp:nvSpPr>
        <dsp:cNvPr id="0" name=""/>
        <dsp:cNvSpPr/>
      </dsp:nvSpPr>
      <dsp:spPr>
        <a:xfrm>
          <a:off x="649656" y="3276364"/>
          <a:ext cx="7710688" cy="93610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Okulda ve sonraki yaşamlarında insanlarla kurdukları ilişkilerde desteklenirler ise başarılı olurlar.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9656" y="3276364"/>
        <a:ext cx="7710688" cy="936104"/>
      </dsp:txXfrm>
    </dsp:sp>
    <dsp:sp modelId="{592A277C-C5CD-4325-8184-2B69F0D2FC9D}">
      <dsp:nvSpPr>
        <dsp:cNvPr id="0" name=""/>
        <dsp:cNvSpPr/>
      </dsp:nvSpPr>
      <dsp:spPr>
        <a:xfrm>
          <a:off x="64591" y="3159350"/>
          <a:ext cx="1170130" cy="1170130"/>
        </a:xfrm>
        <a:prstGeom prst="irregularSeal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5B6F-1344-4DC8-B473-2DD7DBCAF85D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EA0E-2EC8-47D2-B938-2F0338F1346D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yetersizliğin genetik olarak en yaygın geçme sebebidir.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452596"/>
        <a:ext cx="7538938" cy="905192"/>
      </dsp:txXfrm>
    </dsp:sp>
    <dsp:sp modelId="{29D2BFE8-73B3-4FD5-A386-886BDCAB065D}">
      <dsp:nvSpPr>
        <dsp:cNvPr id="0" name=""/>
        <dsp:cNvSpPr/>
      </dsp:nvSpPr>
      <dsp:spPr>
        <a:xfrm>
          <a:off x="62458" y="339447"/>
          <a:ext cx="1131490" cy="1131490"/>
        </a:xfrm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CBFAD-0F80-45C5-BE57-E420D5402383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Bozukluğa  X kromozomunun kırılgan yapısı nedeniyle bu isim verilmektedir.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7241" y="1810385"/>
        <a:ext cx="7209900" cy="905192"/>
      </dsp:txXfrm>
    </dsp:sp>
    <dsp:sp modelId="{6661D37F-A30D-4103-83C3-D706EF4EAAE1}">
      <dsp:nvSpPr>
        <dsp:cNvPr id="0" name=""/>
        <dsp:cNvSpPr/>
      </dsp:nvSpPr>
      <dsp:spPr>
        <a:xfrm>
          <a:off x="391495" y="1697236"/>
          <a:ext cx="1131490" cy="1131490"/>
        </a:xfrm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C4AAA-59BC-4A0C-A712-B9E427B137C3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Çocuklarda zihinsel yetersizliğin yanı sıra aşırı hareketlilik, zayıf göz teması, yinelen konuşmalar gibi özellikler görülür 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3168174"/>
        <a:ext cx="7538938" cy="905192"/>
      </dsp:txXfrm>
    </dsp:sp>
    <dsp:sp modelId="{84AA658B-927B-4554-A857-4E72918291B8}">
      <dsp:nvSpPr>
        <dsp:cNvPr id="0" name=""/>
        <dsp:cNvSpPr/>
      </dsp:nvSpPr>
      <dsp:spPr>
        <a:xfrm>
          <a:off x="62458" y="3055025"/>
          <a:ext cx="1131490" cy="1131490"/>
        </a:xfrm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5B6F-1344-4DC8-B473-2DD7DBCAF85D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EA0E-2EC8-47D2-B938-2F0338F1346D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Yedinci çift kromozomun önemli derecede yokluğunda kaynaklanır.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452596"/>
        <a:ext cx="7538938" cy="905192"/>
      </dsp:txXfrm>
    </dsp:sp>
    <dsp:sp modelId="{29D2BFE8-73B3-4FD5-A386-886BDCAB065D}">
      <dsp:nvSpPr>
        <dsp:cNvPr id="0" name=""/>
        <dsp:cNvSpPr/>
      </dsp:nvSpPr>
      <dsp:spPr>
        <a:xfrm>
          <a:off x="62458" y="339447"/>
          <a:ext cx="1131490" cy="1131490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CBFAD-0F80-45C5-BE57-E420D5402383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Zekaları 50-60 civarı olmasına rağmen sözcük hazineleri geniştir.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7241" y="1810385"/>
        <a:ext cx="7209900" cy="905192"/>
      </dsp:txXfrm>
    </dsp:sp>
    <dsp:sp modelId="{6661D37F-A30D-4103-83C3-D706EF4EAAE1}">
      <dsp:nvSpPr>
        <dsp:cNvPr id="0" name=""/>
        <dsp:cNvSpPr/>
      </dsp:nvSpPr>
      <dsp:spPr>
        <a:xfrm>
          <a:off x="391495" y="1697236"/>
          <a:ext cx="1131490" cy="1131490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C4AAA-59BC-4A0C-A712-B9E427B137C3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Kurdukları cümleler son derece karmaşık ve düzgündür.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3168174"/>
        <a:ext cx="7538938" cy="905192"/>
      </dsp:txXfrm>
    </dsp:sp>
    <dsp:sp modelId="{84AA658B-927B-4554-A857-4E72918291B8}">
      <dsp:nvSpPr>
        <dsp:cNvPr id="0" name=""/>
        <dsp:cNvSpPr/>
      </dsp:nvSpPr>
      <dsp:spPr>
        <a:xfrm>
          <a:off x="62458" y="3055025"/>
          <a:ext cx="1131490" cy="1131490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5B6F-1344-4DC8-B473-2DD7DBCAF85D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EA0E-2EC8-47D2-B938-2F0338F1346D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sendrom babadan gelen 15. kromozomda var olan bir genetikte ilgilidir.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452596"/>
        <a:ext cx="7538938" cy="905192"/>
      </dsp:txXfrm>
    </dsp:sp>
    <dsp:sp modelId="{29D2BFE8-73B3-4FD5-A386-886BDCAB065D}">
      <dsp:nvSpPr>
        <dsp:cNvPr id="0" name=""/>
        <dsp:cNvSpPr/>
      </dsp:nvSpPr>
      <dsp:spPr>
        <a:xfrm>
          <a:off x="62458" y="339447"/>
          <a:ext cx="1131490" cy="1131490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CBFAD-0F80-45C5-BE57-E420D5402383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 evresi vardır. ilk evre uyku, solunum problemi, cinsel organların az gelişmiş olması, aşırı iştah, ince ses tonu olarak görülmektedir.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7241" y="1810385"/>
        <a:ext cx="7209900" cy="905192"/>
      </dsp:txXfrm>
    </dsp:sp>
    <dsp:sp modelId="{6661D37F-A30D-4103-83C3-D706EF4EAAE1}">
      <dsp:nvSpPr>
        <dsp:cNvPr id="0" name=""/>
        <dsp:cNvSpPr/>
      </dsp:nvSpPr>
      <dsp:spPr>
        <a:xfrm>
          <a:off x="391495" y="1697236"/>
          <a:ext cx="1131490" cy="1131490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C4AAA-59BC-4A0C-A712-B9E427B137C3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İkinci evrede hafif ya da orta derecede zihinsel gerilik, motor becerilerde gerilik, gecikmiş konuşma olarak görülmektedir.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03" y="3168174"/>
        <a:ext cx="7538938" cy="905192"/>
      </dsp:txXfrm>
    </dsp:sp>
    <dsp:sp modelId="{84AA658B-927B-4554-A857-4E72918291B8}">
      <dsp:nvSpPr>
        <dsp:cNvPr id="0" name=""/>
        <dsp:cNvSpPr/>
      </dsp:nvSpPr>
      <dsp:spPr>
        <a:xfrm>
          <a:off x="62458" y="3055025"/>
          <a:ext cx="1131490" cy="1131490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Birleşen Metin"/>
  <dgm:desc val="Bir bütün halinde birleşen birden çok adımı veya parçayı göstermek için kullanın. Metin içeren tek bir 1. Düzey şekil ve en fazla beş 2. Düzey şekil ile sınırlıdır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45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2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58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3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50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60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2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93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77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BD9B-64C4-4DE9-8A64-B09755532804}" type="datetimeFigureOut">
              <a:rPr lang="tr-TR" smtClean="0"/>
              <a:t>02.03.2018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E122-B7AC-4848-8052-C22A0F0B2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92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63213" y="5037781"/>
            <a:ext cx="7772400" cy="1470025"/>
          </a:xfrm>
        </p:spPr>
        <p:txBody>
          <a:bodyPr/>
          <a:lstStyle/>
          <a:p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 OLAN ÖĞRENCİLER</a:t>
            </a:r>
            <a:endPara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2" descr="ardahan ra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26"/>
            <a:ext cx="5051373" cy="50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5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5452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12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DOWN SENDROMU</a:t>
            </a:r>
            <a:endParaRPr lang="tr-TR" dirty="0"/>
          </a:p>
        </p:txBody>
      </p:sp>
      <p:graphicFrame>
        <p:nvGraphicFramePr>
          <p:cNvPr id="4" name="Diy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704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83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5"/>
          <p:cNvGraphicFramePr/>
          <p:nvPr>
            <p:extLst>
              <p:ext uri="{D42A27DB-BD31-4B8C-83A1-F6EECF244321}">
                <p14:modId xmlns:p14="http://schemas.microsoft.com/office/powerpoint/2010/main" val="2606301279"/>
              </p:ext>
            </p:extLst>
          </p:nvPr>
        </p:nvGraphicFramePr>
        <p:xfrm>
          <a:off x="467544" y="1052736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7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FRAJİL X</a:t>
            </a:r>
            <a:endParaRPr lang="tr-TR" dirty="0"/>
          </a:p>
        </p:txBody>
      </p:sp>
      <p:graphicFrame>
        <p:nvGraphicFramePr>
          <p:cNvPr id="4" name="Diy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136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87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WILLIAM SENDROMU</a:t>
            </a:r>
            <a:endParaRPr lang="tr-TR" dirty="0"/>
          </a:p>
        </p:txBody>
      </p:sp>
      <p:graphicFrame>
        <p:nvGraphicFramePr>
          <p:cNvPr id="4" name="Diy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2725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83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PRADER-WILLI SENDROMU</a:t>
            </a:r>
            <a:endParaRPr lang="tr-TR" dirty="0"/>
          </a:p>
        </p:txBody>
      </p:sp>
      <p:graphicFrame>
        <p:nvGraphicFramePr>
          <p:cNvPr id="4" name="Diy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794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87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Metabolizmanın İşleyişindeki Sorunlar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FENİLKETONÜRİ (PKU</a:t>
            </a:r>
            <a:endParaRPr lang="tr-TR" dirty="0"/>
          </a:p>
        </p:txBody>
      </p:sp>
      <p:graphicFrame>
        <p:nvGraphicFramePr>
          <p:cNvPr id="4" name="Diyagram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66961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77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Beyin Gelişimiyle İlgili Sorunlar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MİKROSEFALİ</a:t>
            </a:r>
            <a:endParaRPr lang="tr-TR" dirty="0"/>
          </a:p>
        </p:txBody>
      </p:sp>
      <p:graphicFrame>
        <p:nvGraphicFramePr>
          <p:cNvPr id="4" name="Diy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027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49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Beyin Gelişimiyle İlgili Sorunlar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HİDROSEFALİ</a:t>
            </a:r>
            <a:endParaRPr lang="tr-TR" dirty="0"/>
          </a:p>
        </p:txBody>
      </p:sp>
      <p:graphicFrame>
        <p:nvGraphicFramePr>
          <p:cNvPr id="5" name="Diy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822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98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Çevresel Etkiler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FETAL ALKOL SENDROMU (FAS)</a:t>
            </a:r>
            <a:endParaRPr lang="tr-TR" dirty="0"/>
          </a:p>
        </p:txBody>
      </p:sp>
      <p:graphicFrame>
        <p:nvGraphicFramePr>
          <p:cNvPr id="4" name="Diyagram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43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60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TANIMI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AAMR (2002) tanımında zihinsel yetersizlik; zihinsel işlevde bulunma ve kavramsal, sosyal ve pratik uyumsal becerilerde kendini gösteren uyumsal davranışların her ikisinde anlamlı sınırlılıklar olarak karakterize edilen bir yetersizliktir.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220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Anı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8578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62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Sonrası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486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3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Sonrası Nedenler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dirty="0"/>
          </a:p>
        </p:txBody>
      </p:sp>
      <p:graphicFrame>
        <p:nvGraphicFramePr>
          <p:cNvPr id="4" name="İçerik Yer Tutucus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1068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5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 OLAN ÇOCUKLARIN ÖZELLİKLERİ</a:t>
            </a:r>
            <a:endParaRPr lang="tr-TR" dirty="0"/>
          </a:p>
        </p:txBody>
      </p:sp>
      <p:graphicFrame>
        <p:nvGraphicFramePr>
          <p:cNvPr id="4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8236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27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672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859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9955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05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769702"/>
              </p:ext>
            </p:extLst>
          </p:nvPr>
        </p:nvGraphicFramePr>
        <p:xfrm>
          <a:off x="251520" y="476672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65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Sosyal, Davranışsal ve Duygusal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39372"/>
              </p:ext>
            </p:extLst>
          </p:nvPr>
        </p:nvGraphicFramePr>
        <p:xfrm>
          <a:off x="467544" y="692696"/>
          <a:ext cx="8229600" cy="524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33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Sosyal, Davranışsal ve Duygusal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398922"/>
              </p:ext>
            </p:extLst>
          </p:nvPr>
        </p:nvGraphicFramePr>
        <p:xfrm>
          <a:off x="395536" y="620688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577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Dil Özellikleri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403700"/>
              </p:ext>
            </p:extLst>
          </p:nvPr>
        </p:nvGraphicFramePr>
        <p:xfrm>
          <a:off x="251520" y="692696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68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SINIFLANDIRILMASI</a:t>
            </a:r>
            <a:endParaRPr lang="tr-TR" dirty="0"/>
          </a:p>
        </p:txBody>
      </p:sp>
      <p:grpSp>
        <p:nvGrpSpPr>
          <p:cNvPr id="5" name="Grup 4"/>
          <p:cNvGrpSpPr/>
          <p:nvPr/>
        </p:nvGrpSpPr>
        <p:grpSpPr>
          <a:xfrm>
            <a:off x="1043608" y="1844824"/>
            <a:ext cx="3589627" cy="3661945"/>
            <a:chOff x="2441188" y="3062999"/>
            <a:chExt cx="2565101" cy="2397238"/>
          </a:xfrm>
        </p:grpSpPr>
        <p:sp>
          <p:nvSpPr>
            <p:cNvPr id="18" name="Serbest Form 17"/>
            <p:cNvSpPr/>
            <p:nvPr/>
          </p:nvSpPr>
          <p:spPr>
            <a:xfrm>
              <a:off x="2441188" y="4772568"/>
              <a:ext cx="2564719" cy="687669"/>
            </a:xfrm>
            <a:custGeom>
              <a:avLst/>
              <a:gdLst>
                <a:gd name="connsiteX0" fmla="*/ 0 w 2564719"/>
                <a:gd name="connsiteY0" fmla="*/ 114614 h 687669"/>
                <a:gd name="connsiteX1" fmla="*/ 114614 w 2564719"/>
                <a:gd name="connsiteY1" fmla="*/ 0 h 687669"/>
                <a:gd name="connsiteX2" fmla="*/ 2450105 w 2564719"/>
                <a:gd name="connsiteY2" fmla="*/ 0 h 687669"/>
                <a:gd name="connsiteX3" fmla="*/ 2564719 w 2564719"/>
                <a:gd name="connsiteY3" fmla="*/ 114614 h 687669"/>
                <a:gd name="connsiteX4" fmla="*/ 2564719 w 2564719"/>
                <a:gd name="connsiteY4" fmla="*/ 573055 h 687669"/>
                <a:gd name="connsiteX5" fmla="*/ 2450105 w 2564719"/>
                <a:gd name="connsiteY5" fmla="*/ 687669 h 687669"/>
                <a:gd name="connsiteX6" fmla="*/ 114614 w 2564719"/>
                <a:gd name="connsiteY6" fmla="*/ 687669 h 687669"/>
                <a:gd name="connsiteX7" fmla="*/ 0 w 2564719"/>
                <a:gd name="connsiteY7" fmla="*/ 573055 h 687669"/>
                <a:gd name="connsiteX8" fmla="*/ 0 w 2564719"/>
                <a:gd name="connsiteY8" fmla="*/ 114614 h 68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719" h="687669">
                  <a:moveTo>
                    <a:pt x="0" y="114614"/>
                  </a:moveTo>
                  <a:cubicBezTo>
                    <a:pt x="0" y="51314"/>
                    <a:pt x="51314" y="0"/>
                    <a:pt x="114614" y="0"/>
                  </a:cubicBezTo>
                  <a:lnTo>
                    <a:pt x="2450105" y="0"/>
                  </a:lnTo>
                  <a:cubicBezTo>
                    <a:pt x="2513405" y="0"/>
                    <a:pt x="2564719" y="51314"/>
                    <a:pt x="2564719" y="114614"/>
                  </a:cubicBezTo>
                  <a:lnTo>
                    <a:pt x="2564719" y="573055"/>
                  </a:lnTo>
                  <a:cubicBezTo>
                    <a:pt x="2564719" y="636355"/>
                    <a:pt x="2513405" y="687669"/>
                    <a:pt x="2450105" y="687669"/>
                  </a:cubicBezTo>
                  <a:lnTo>
                    <a:pt x="114614" y="687669"/>
                  </a:lnTo>
                  <a:cubicBezTo>
                    <a:pt x="51314" y="687669"/>
                    <a:pt x="0" y="636355"/>
                    <a:pt x="0" y="573055"/>
                  </a:cubicBezTo>
                  <a:lnTo>
                    <a:pt x="0" y="11461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6435" tIns="109769" rIns="109769" bIns="10976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Destek ihtiyaçlarına göre sınıflandırma</a:t>
              </a:r>
              <a:endParaRPr lang="tr-T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2441570" y="3924067"/>
              <a:ext cx="2564719" cy="687669"/>
            </a:xfrm>
            <a:custGeom>
              <a:avLst/>
              <a:gdLst>
                <a:gd name="connsiteX0" fmla="*/ 0 w 2564719"/>
                <a:gd name="connsiteY0" fmla="*/ 114614 h 687669"/>
                <a:gd name="connsiteX1" fmla="*/ 114614 w 2564719"/>
                <a:gd name="connsiteY1" fmla="*/ 0 h 687669"/>
                <a:gd name="connsiteX2" fmla="*/ 2450105 w 2564719"/>
                <a:gd name="connsiteY2" fmla="*/ 0 h 687669"/>
                <a:gd name="connsiteX3" fmla="*/ 2564719 w 2564719"/>
                <a:gd name="connsiteY3" fmla="*/ 114614 h 687669"/>
                <a:gd name="connsiteX4" fmla="*/ 2564719 w 2564719"/>
                <a:gd name="connsiteY4" fmla="*/ 573055 h 687669"/>
                <a:gd name="connsiteX5" fmla="*/ 2450105 w 2564719"/>
                <a:gd name="connsiteY5" fmla="*/ 687669 h 687669"/>
                <a:gd name="connsiteX6" fmla="*/ 114614 w 2564719"/>
                <a:gd name="connsiteY6" fmla="*/ 687669 h 687669"/>
                <a:gd name="connsiteX7" fmla="*/ 0 w 2564719"/>
                <a:gd name="connsiteY7" fmla="*/ 573055 h 687669"/>
                <a:gd name="connsiteX8" fmla="*/ 0 w 2564719"/>
                <a:gd name="connsiteY8" fmla="*/ 114614 h 68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719" h="687669">
                  <a:moveTo>
                    <a:pt x="0" y="114614"/>
                  </a:moveTo>
                  <a:cubicBezTo>
                    <a:pt x="0" y="51314"/>
                    <a:pt x="51314" y="0"/>
                    <a:pt x="114614" y="0"/>
                  </a:cubicBezTo>
                  <a:lnTo>
                    <a:pt x="2450105" y="0"/>
                  </a:lnTo>
                  <a:cubicBezTo>
                    <a:pt x="2513405" y="0"/>
                    <a:pt x="2564719" y="51314"/>
                    <a:pt x="2564719" y="114614"/>
                  </a:cubicBezTo>
                  <a:lnTo>
                    <a:pt x="2564719" y="573055"/>
                  </a:lnTo>
                  <a:cubicBezTo>
                    <a:pt x="2564719" y="636355"/>
                    <a:pt x="2513405" y="687669"/>
                    <a:pt x="2450105" y="687669"/>
                  </a:cubicBezTo>
                  <a:lnTo>
                    <a:pt x="114614" y="687669"/>
                  </a:lnTo>
                  <a:cubicBezTo>
                    <a:pt x="51314" y="687669"/>
                    <a:pt x="0" y="636355"/>
                    <a:pt x="0" y="573055"/>
                  </a:cubicBezTo>
                  <a:lnTo>
                    <a:pt x="0" y="11461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6435" tIns="109769" rIns="109769" bIns="10976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Ağırlık derecesine göre sınıflandırma</a:t>
              </a:r>
              <a:endParaRPr lang="tr-T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24" name="Serbest Form 23"/>
            <p:cNvSpPr/>
            <p:nvPr/>
          </p:nvSpPr>
          <p:spPr>
            <a:xfrm>
              <a:off x="2441188" y="3062999"/>
              <a:ext cx="2564719" cy="687669"/>
            </a:xfrm>
            <a:custGeom>
              <a:avLst/>
              <a:gdLst>
                <a:gd name="connsiteX0" fmla="*/ 0 w 2564719"/>
                <a:gd name="connsiteY0" fmla="*/ 114614 h 687669"/>
                <a:gd name="connsiteX1" fmla="*/ 114614 w 2564719"/>
                <a:gd name="connsiteY1" fmla="*/ 0 h 687669"/>
                <a:gd name="connsiteX2" fmla="*/ 2450105 w 2564719"/>
                <a:gd name="connsiteY2" fmla="*/ 0 h 687669"/>
                <a:gd name="connsiteX3" fmla="*/ 2564719 w 2564719"/>
                <a:gd name="connsiteY3" fmla="*/ 114614 h 687669"/>
                <a:gd name="connsiteX4" fmla="*/ 2564719 w 2564719"/>
                <a:gd name="connsiteY4" fmla="*/ 573055 h 687669"/>
                <a:gd name="connsiteX5" fmla="*/ 2450105 w 2564719"/>
                <a:gd name="connsiteY5" fmla="*/ 687669 h 687669"/>
                <a:gd name="connsiteX6" fmla="*/ 114614 w 2564719"/>
                <a:gd name="connsiteY6" fmla="*/ 687669 h 687669"/>
                <a:gd name="connsiteX7" fmla="*/ 0 w 2564719"/>
                <a:gd name="connsiteY7" fmla="*/ 573055 h 687669"/>
                <a:gd name="connsiteX8" fmla="*/ 0 w 2564719"/>
                <a:gd name="connsiteY8" fmla="*/ 114614 h 68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719" h="687669">
                  <a:moveTo>
                    <a:pt x="0" y="114614"/>
                  </a:moveTo>
                  <a:cubicBezTo>
                    <a:pt x="0" y="51314"/>
                    <a:pt x="51314" y="0"/>
                    <a:pt x="114614" y="0"/>
                  </a:cubicBezTo>
                  <a:lnTo>
                    <a:pt x="2450105" y="0"/>
                  </a:lnTo>
                  <a:cubicBezTo>
                    <a:pt x="2513405" y="0"/>
                    <a:pt x="2564719" y="51314"/>
                    <a:pt x="2564719" y="114614"/>
                  </a:cubicBezTo>
                  <a:lnTo>
                    <a:pt x="2564719" y="573055"/>
                  </a:lnTo>
                  <a:cubicBezTo>
                    <a:pt x="2564719" y="636355"/>
                    <a:pt x="2513405" y="687669"/>
                    <a:pt x="2450105" y="687669"/>
                  </a:cubicBezTo>
                  <a:lnTo>
                    <a:pt x="114614" y="687669"/>
                  </a:lnTo>
                  <a:cubicBezTo>
                    <a:pt x="51314" y="687669"/>
                    <a:pt x="0" y="636355"/>
                    <a:pt x="0" y="573055"/>
                  </a:cubicBezTo>
                  <a:lnTo>
                    <a:pt x="0" y="11461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6435" tIns="109769" rIns="109769" bIns="10976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Nedenlerine göre sınıflandırma</a:t>
              </a:r>
              <a:endParaRPr lang="tr-T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799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Fiziksel Sağlık Özellikleri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51173"/>
              </p:ext>
            </p:extLst>
          </p:nvPr>
        </p:nvGraphicFramePr>
        <p:xfrm>
          <a:off x="467544" y="692696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14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Fiziksel Sağlık Özellikleri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İçerik Yer Tutucusu 6"/>
          <p:cNvSpPr>
            <a:spLocks noGrp="1"/>
          </p:cNvSpPr>
          <p:nvPr>
            <p:ph idx="1"/>
          </p:nvPr>
        </p:nvSpPr>
        <p:spPr>
          <a:xfrm>
            <a:off x="3671392" y="980728"/>
            <a:ext cx="5472608" cy="5289451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Zihinsel yetersizliği olan çocuklarda görülebilen sağlık sorunları;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dirty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epilepsi (sara hastalığı),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 err="1">
                <a:solidFill>
                  <a:schemeClr val="tx1"/>
                </a:solidFill>
                <a:latin typeface="Cambria" pitchFamily="18" charset="0"/>
              </a:rPr>
              <a:t>serebral</a:t>
            </a: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ambria" pitchFamily="18" charset="0"/>
              </a:rPr>
              <a:t>palsi</a:t>
            </a: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 (SP),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görme ve/veya işitme bozuklukları,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kulak sorunları,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akciğer ve solunum yolu rahatsızlıkları,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kalp rahatsızlıkları,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 err="1">
                <a:solidFill>
                  <a:schemeClr val="tx1"/>
                </a:solidFill>
                <a:latin typeface="Cambria" pitchFamily="18" charset="0"/>
              </a:rPr>
              <a:t>obezite</a:t>
            </a: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 (aşırı kilolu olma hali),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 err="1">
                <a:solidFill>
                  <a:schemeClr val="tx1"/>
                </a:solidFill>
                <a:latin typeface="Cambria" pitchFamily="18" charset="0"/>
              </a:rPr>
              <a:t>tiroid</a:t>
            </a: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 bozuklukları (guatr),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beslenme ve yutma sorunları,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mide ve bağırsak problemleri,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diş problemleri,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kemik ve eklem problemleri,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psikolojik problemler,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  <a:latin typeface="Cambria" pitchFamily="18" charset="0"/>
              </a:rPr>
              <a:t>konuşma ve dil problemleri </a:t>
            </a:r>
          </a:p>
          <a:p>
            <a:endParaRPr lang="tr-TR" dirty="0"/>
          </a:p>
        </p:txBody>
      </p:sp>
      <p:pic>
        <p:nvPicPr>
          <p:cNvPr id="7" name="Picture 4" descr="C:\Users\PC\AppData\Local\Microsoft\Windows\Temporary Internet Files\Content.IE5\KPD5S79W\MP9004221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121729" cy="46803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59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 OLAN ÖĞRENCİLERE YÖNELİK ÖĞRETİM ORTAMLARI VE PROGRAMLARI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5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031873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Zihinsel yetersizliği olan bireyler için, eğitim programlarının temel hedefi, bu bireyleri toplumsal yaşama hazırlamak, bağımsız ya da en az bağımlı olarak  yaşamlarını sürdürebilmelerini sağlamak için gerekli olan becerileri onlara kazandırmaktır.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Bağımsız yaşamı sağlayacak beceriler, farklı biçimlerde  gruplandırılmaktadır.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Dever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toplumsal yaşam becerilerini beş başlık altında toplamıştır: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Kişisel bakım ve gelişim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 ve toplum yaşamı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 ve meslek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Boş zamanları değerlendirme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Seyahat becerileri</a:t>
            </a:r>
          </a:p>
        </p:txBody>
      </p:sp>
    </p:spTree>
    <p:extLst>
      <p:ext uri="{BB962C8B-B14F-4D97-AF65-F5344CB8AC3E}">
        <p14:creationId xmlns:p14="http://schemas.microsoft.com/office/powerpoint/2010/main" val="298884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İşlevsel Beceriler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5 İçerik Yer Tutucusu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3293209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İki ayrı anlamı ifade etmektedir. İlki öğretilecek akademik becerilerin bireyin toplumda bağımsız bir birey olarak yaşayabilmesi için gerekli olan beceriler olmalıdır.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İşlevsel beceri öğretiminin bir diğer anlamı, becerinin uygulama yapabilecekleri şekliyle öğretilmesidir.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Örneğin; okuma çalışmaları sırasında yiyecek isimlerini öğretme, yazma becerilerinde iş başvurusu doldurma, matematik dersinde para kavramını öğretme, ilacını saatinde almasını öğretme, iletişimde selamlaşmayı öğretme gibi.</a:t>
            </a:r>
          </a:p>
        </p:txBody>
      </p:sp>
    </p:spTree>
    <p:extLst>
      <p:ext uri="{BB962C8B-B14F-4D97-AF65-F5344CB8AC3E}">
        <p14:creationId xmlns:p14="http://schemas.microsoft.com/office/powerpoint/2010/main" val="223106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 OLAN ÖĞRENCİLERE YÖNELİK ÖĞRETİM YÖNTEM VE TEKNİKLERİ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5 İçerik Yer Tutucusu"/>
          <p:cNvSpPr>
            <a:spLocks noGrp="1"/>
          </p:cNvSpPr>
          <p:nvPr>
            <p:ph idx="1"/>
          </p:nvPr>
        </p:nvSpPr>
        <p:spPr>
          <a:xfrm>
            <a:off x="611560" y="1916832"/>
            <a:ext cx="8208912" cy="2800767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Zihinsel yetersizliği olan bireyler için iki temel özellikten söz edilebilir: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Akranları gibi öğrenebilirler.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Yetersizlik tüm gelişim alanlarında ortaya çıkmaktadır.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Zihinsel yetersizliği olan öğrencilerin eğitiminde 1960’lı yılların başında yöntemler araştırılmaya başlanmıştır. Gelinen noktada bugün, </a:t>
            </a:r>
            <a:r>
              <a:rPr lang="tr-T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davranışçı yaklaşım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 da </a:t>
            </a:r>
            <a:r>
              <a:rPr lang="tr-T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uygulamalı davranış analizi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ön plana çıkmaktadır (Eripek, 1998).</a:t>
            </a:r>
          </a:p>
        </p:txBody>
      </p:sp>
    </p:spTree>
    <p:extLst>
      <p:ext uri="{BB962C8B-B14F-4D97-AF65-F5344CB8AC3E}">
        <p14:creationId xmlns:p14="http://schemas.microsoft.com/office/powerpoint/2010/main" val="284951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Uygulamalı Davranış Analizi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5 İçerik Yer Tutucusu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1508105"/>
          </a:xfrm>
        </p:spPr>
        <p:txBody>
          <a:bodyPr>
            <a:normAutofit fontScale="92500" lnSpcReduction="20000"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Uygulamalı davranış analizi (UDA),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edimsel koşullama kuramının öne sürdüğü davranış ilkelerini kullanarak, toplumsal açıdan önemli davranışları değiştirmeyi amaçlayan yaklaşımdır.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Edimsel kuramın dayanakları şöyle sıralanabilir: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683568" y="2780928"/>
          <a:ext cx="7056784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094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Uygulamalı Davranış Analizi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5 İçerik Yer Tutucusu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276999"/>
          </a:xfrm>
        </p:spPr>
        <p:txBody>
          <a:bodyPr>
            <a:normAutofit fontScale="70000" lnSpcReduction="20000"/>
          </a:bodyPr>
          <a:lstStyle/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UDA’nın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temelini altı temel süreç oluşturmaktadır:</a:t>
            </a: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228472334"/>
              </p:ext>
            </p:extLst>
          </p:nvPr>
        </p:nvGraphicFramePr>
        <p:xfrm>
          <a:off x="683568" y="1484784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965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Bireyselleştirilmiş Eğitim Programı (BEP)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5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3816429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 eğitim alan tüm öğrenciler için BEP hazırlanması gerekmektedir.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BEP hazırlamada öğretmen “bu çocuk ne öğrenebilir?” sorusuna cevap aramalıdır.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Zihinsel yetersizliği olan çocukların programlarında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yaşa uygunluk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çok önemlidir.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Programda yer alan becerilerin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işlevsel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olması gerekmektedir.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Öğretilmesi hedeflenen becerinin,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beceri analizi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yapılması öğretimi kolaylaştırır.</a:t>
            </a:r>
          </a:p>
        </p:txBody>
      </p:sp>
    </p:spTree>
    <p:extLst>
      <p:ext uri="{BB962C8B-B14F-4D97-AF65-F5344CB8AC3E}">
        <p14:creationId xmlns:p14="http://schemas.microsoft.com/office/powerpoint/2010/main" val="19356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Beceri Analizi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5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2185214"/>
          </a:xfrm>
        </p:spPr>
        <p:txBody>
          <a:bodyPr>
            <a:normAutofit fontScale="92500"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Beceri analizi, bir becerinin küçük parçalara ayrılmasıdır 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Snell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1993: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Akt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Kaplani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1996).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Günlük yaşamda yaptığımız tüm becerilerde beceri analizini kullanabiliriz.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Beceri analizi yapma da iki yaklaşımdan söz edilebilir: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1475656" y="3429000"/>
          <a:ext cx="554461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59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72008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Beceri Analizi Oluşturma Yaklaşımları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çorap giyme becerisi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899592" y="1340768"/>
          <a:ext cx="7560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51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2533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909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7606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İpucu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Diyagram 6"/>
          <p:cNvGraphicFramePr/>
          <p:nvPr>
            <p:extLst>
              <p:ext uri="{D42A27DB-BD31-4B8C-83A1-F6EECF244321}">
                <p14:modId xmlns:p14="http://schemas.microsoft.com/office/powerpoint/2010/main" val="3573847745"/>
              </p:ext>
            </p:extLst>
          </p:nvPr>
        </p:nvGraphicFramePr>
        <p:xfrm>
          <a:off x="755576" y="908720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82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7606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İpucu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611560" y="908720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09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7606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Davranış Değiştirme Programı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4392488" cy="3888432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Uygun olmayan davranışların azaltılmasında, davranış değiştirme tekniklerinden yararlanılır.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Bunların içinde ayrımlı pekiştirme, sönme, hoşa giden uyaranı çekme ve hoşa gitmeyen uyarana yer verme yer almaktadır 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Kırcaali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-İftar ve Tekin, 1997).</a:t>
            </a:r>
          </a:p>
        </p:txBody>
      </p:sp>
      <p:pic>
        <p:nvPicPr>
          <p:cNvPr id="2051" name="Picture 3" descr="C:\Users\Gizo\AppData\Local\Microsoft\Windows\Temporary Internet Files\Content.IE5\OAQY4NKC\MC9002808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048972" cy="44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28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7606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İşbirliğine Dayalı Öğrenme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4392488" cy="3570208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Bireylerin ortak bir amaç için çalışmalarını sağlayan yöntemdir.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yaklaşım, sadece akademik becerileri geliştirmekle kalmaz, aynı zamanda öğrencilerin arkadaşlık ilişkilerini de geliştirmeyi destekler.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yöntemde olumlu karşılıklı dayanışma, ben duygusu yerine biz duygusunun kazanılmasına yardımcı olur.</a:t>
            </a:r>
          </a:p>
        </p:txBody>
      </p:sp>
      <p:pic>
        <p:nvPicPr>
          <p:cNvPr id="3077" name="Picture 5" descr="C:\Users\Gizo\AppData\Local\Microsoft\Windows\Temporary Internet Files\Content.IE5\OAQY4NKC\MP900438475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037712" cy="3278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658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7606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Akran Öğretimi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4392488" cy="3570208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yaygın kullanılan işbirliğine dayalı öğrenme modelidir.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 konuda daha başarılı olan bir öğrencinin,  o konuda yardıma gereksinim duyan öğrenciyle birlikte çalışması akran öğretimidir.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Öğrencinin akademik başarısının artmasının yanında, diğer akranlarıyla etkileşim kurmasını sağlar.</a:t>
            </a:r>
          </a:p>
        </p:txBody>
      </p:sp>
      <p:pic>
        <p:nvPicPr>
          <p:cNvPr id="4098" name="Picture 2" descr="C:\Users\Gizo\AppData\Local\Microsoft\Windows\Temporary Internet Files\Content.IE5\81U0JO9F\MC9000889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823373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96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Ağırlık Derecesine Göre Sınıflandırma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073725"/>
              </p:ext>
            </p:extLst>
          </p:nvPr>
        </p:nvGraphicFramePr>
        <p:xfrm>
          <a:off x="457200" y="1964119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DÜZEY</a:t>
                      </a:r>
                      <a:endParaRPr lang="tr-TR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Zekâ Bölümü Puanları</a:t>
                      </a:r>
                      <a:endParaRPr lang="tr-TR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Hafif düzey zihinsel yetersizlik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50-55’den yaklaşık 70’e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Orta düzey zihinsel yetersizlik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35-40’dan 50-55’e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Ağır düzey zihinsel yetersizlik 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20-25’den 35-40’a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Çok ağır düzey zihinsel yetersizlik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20-25’den aşağıya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65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Destek İhtiyaçlarına Göre Sınıflandırma</a:t>
            </a:r>
            <a:endParaRPr lang="tr-TR" dirty="0"/>
          </a:p>
        </p:txBody>
      </p:sp>
      <p:graphicFrame>
        <p:nvGraphicFramePr>
          <p:cNvPr id="4" name="5 Diyagram"/>
          <p:cNvGraphicFramePr/>
          <p:nvPr/>
        </p:nvGraphicFramePr>
        <p:xfrm>
          <a:off x="971600" y="1700808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42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Aralıklı Desteğe İhtiyaç Duyan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bireylerin her zaman yardıma gereksinimi yoktur. Sadece geçiş dönemlerinde kısa süreli yardımlar alırlar.</a:t>
            </a:r>
          </a:p>
          <a:p>
            <a:endParaRPr lang="tr-T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Sınırlı Desteğe İhtiyaç Duyan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bireylerin belli zamanlar içerisinde tutarlı yardım ihtiyaçları bulunur. Örneğin meslek hayatına geçiş döneminde destek almak.</a:t>
            </a:r>
          </a:p>
          <a:p>
            <a:endParaRPr lang="tr-T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Kapsamlı Desteğe İhtiyaç Duyan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bireylerin uzun süreli ve belirli ortamlarda yardıma ihtiyaçları vardır. örneğin; okul ya da evde düzenli destek almak.</a:t>
            </a:r>
          </a:p>
          <a:p>
            <a:endParaRPr lang="tr-T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Yaygın Desteğe İhtiyaç Duyan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 yaşam boyu desteğe ihtiyaç duyarlar. Farklı ortamlarda yoğun yardımlar gerektiğinden fazla personele ihtiyaç vardır.</a:t>
            </a:r>
            <a:endParaRPr lang="tr-T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574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892" y="26064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TANILANMASI/DEĞERLENDİRİLMESİ</a:t>
            </a:r>
            <a:endParaRPr lang="tr-TR" dirty="0"/>
          </a:p>
        </p:txBody>
      </p:sp>
      <p:grpSp>
        <p:nvGrpSpPr>
          <p:cNvPr id="4" name="4 Grup"/>
          <p:cNvGrpSpPr/>
          <p:nvPr/>
        </p:nvGrpSpPr>
        <p:grpSpPr>
          <a:xfrm>
            <a:off x="755576" y="1484784"/>
            <a:ext cx="7776864" cy="4778117"/>
            <a:chOff x="683568" y="908720"/>
            <a:chExt cx="7776865" cy="4894749"/>
          </a:xfrm>
        </p:grpSpPr>
        <p:grpSp>
          <p:nvGrpSpPr>
            <p:cNvPr id="5" name="Grup 4"/>
            <p:cNvGrpSpPr/>
            <p:nvPr/>
          </p:nvGrpSpPr>
          <p:grpSpPr>
            <a:xfrm>
              <a:off x="719569" y="4723349"/>
              <a:ext cx="7704856" cy="1080120"/>
              <a:chOff x="0" y="3239462"/>
              <a:chExt cx="7704856" cy="1080120"/>
            </a:xfrm>
          </p:grpSpPr>
          <p:sp>
            <p:nvSpPr>
              <p:cNvPr id="16" name="Dikdörtgen 18"/>
              <p:cNvSpPr/>
              <p:nvPr/>
            </p:nvSpPr>
            <p:spPr>
              <a:xfrm>
                <a:off x="0" y="3239462"/>
                <a:ext cx="7704856" cy="10801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Dikdörtgen 19"/>
              <p:cNvSpPr/>
              <p:nvPr/>
            </p:nvSpPr>
            <p:spPr>
              <a:xfrm>
                <a:off x="0" y="3239462"/>
                <a:ext cx="7704856" cy="10801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3. Özel </a:t>
                </a:r>
                <a:r>
                  <a:rPr lang="tr-TR" sz="2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eğitim ve destek hizmetlerin yoğunluğuna karar verilir.</a:t>
                </a:r>
              </a:p>
            </p:txBody>
          </p:sp>
        </p:grpSp>
        <p:grpSp>
          <p:nvGrpSpPr>
            <p:cNvPr id="6" name="Grup 5"/>
            <p:cNvGrpSpPr/>
            <p:nvPr/>
          </p:nvGrpSpPr>
          <p:grpSpPr>
            <a:xfrm>
              <a:off x="719569" y="3078326"/>
              <a:ext cx="7704856" cy="1661224"/>
              <a:chOff x="0" y="1594439"/>
              <a:chExt cx="7704856" cy="1661224"/>
            </a:xfrm>
          </p:grpSpPr>
          <p:sp>
            <p:nvSpPr>
              <p:cNvPr id="14" name="Yukarı Ok Belirtme Çizgisi 16"/>
              <p:cNvSpPr/>
              <p:nvPr/>
            </p:nvSpPr>
            <p:spPr>
              <a:xfrm rot="10800000">
                <a:off x="0" y="1594439"/>
                <a:ext cx="7704856" cy="1661224"/>
              </a:xfrm>
              <a:prstGeom prst="upArrowCallou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5" name="Yukarı Ok Belirtme Çizgisi 6"/>
              <p:cNvSpPr/>
              <p:nvPr/>
            </p:nvSpPr>
            <p:spPr>
              <a:xfrm rot="21600000">
                <a:off x="0" y="1594439"/>
                <a:ext cx="7704856" cy="107941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2. Bireyin </a:t>
                </a:r>
                <a:r>
                  <a:rPr lang="tr-TR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güçlü ve zayıf yönleri belirlenerek destek ihtiyaçları belirlenir.</a:t>
                </a:r>
              </a:p>
            </p:txBody>
          </p:sp>
        </p:grpSp>
        <p:grpSp>
          <p:nvGrpSpPr>
            <p:cNvPr id="7" name="Grup 6"/>
            <p:cNvGrpSpPr/>
            <p:nvPr/>
          </p:nvGrpSpPr>
          <p:grpSpPr>
            <a:xfrm>
              <a:off x="719569" y="908720"/>
              <a:ext cx="7740863" cy="2185807"/>
              <a:chOff x="0" y="-575167"/>
              <a:chExt cx="7740863" cy="2185807"/>
            </a:xfrm>
          </p:grpSpPr>
          <p:sp>
            <p:nvSpPr>
              <p:cNvPr id="12" name="Yukarı Ok Belirtme Çizgisi 14"/>
              <p:cNvSpPr/>
              <p:nvPr/>
            </p:nvSpPr>
            <p:spPr>
              <a:xfrm rot="10800000">
                <a:off x="0" y="897"/>
                <a:ext cx="7704856" cy="1609743"/>
              </a:xfrm>
              <a:prstGeom prst="upArrowCallou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3" name="Yukarı Ok Belirtme Çizgisi 8"/>
              <p:cNvSpPr/>
              <p:nvPr/>
            </p:nvSpPr>
            <p:spPr>
              <a:xfrm>
                <a:off x="36007" y="-575167"/>
                <a:ext cx="7704856" cy="56501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1. Zihinsel </a:t>
                </a:r>
                <a:r>
                  <a:rPr lang="tr-TR" sz="2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işlevler, uyumsal beceriler ölçülür.</a:t>
                </a:r>
              </a:p>
            </p:txBody>
          </p:sp>
        </p:grpSp>
        <p:grpSp>
          <p:nvGrpSpPr>
            <p:cNvPr id="8" name="Grup 7"/>
            <p:cNvGrpSpPr/>
            <p:nvPr/>
          </p:nvGrpSpPr>
          <p:grpSpPr>
            <a:xfrm>
              <a:off x="683568" y="1484784"/>
              <a:ext cx="3852427" cy="1008112"/>
              <a:chOff x="0" y="558247"/>
              <a:chExt cx="3852427" cy="496706"/>
            </a:xfrm>
          </p:grpSpPr>
          <p:sp>
            <p:nvSpPr>
              <p:cNvPr id="10" name="Dikdörtgen 12"/>
              <p:cNvSpPr/>
              <p:nvPr/>
            </p:nvSpPr>
            <p:spPr>
              <a:xfrm>
                <a:off x="0" y="558247"/>
                <a:ext cx="3852427" cy="4967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1" name="Dikdörtgen 13"/>
              <p:cNvSpPr/>
              <p:nvPr/>
            </p:nvSpPr>
            <p:spPr>
              <a:xfrm>
                <a:off x="0" y="558247"/>
                <a:ext cx="3852427" cy="4967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92456" tIns="16510" rIns="92456" bIns="1651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Zeka testleri</a:t>
                </a: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Uyumsal beceri ölçekleri</a:t>
                </a:r>
              </a:p>
            </p:txBody>
          </p:sp>
        </p:grpSp>
        <p:sp>
          <p:nvSpPr>
            <p:cNvPr id="9" name="Dikdörtgen 11"/>
            <p:cNvSpPr/>
            <p:nvPr/>
          </p:nvSpPr>
          <p:spPr>
            <a:xfrm>
              <a:off x="4427984" y="1484783"/>
              <a:ext cx="4032449" cy="100811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Kliniklerde psikolog ve psikiyatristler tarafından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RAM </a:t>
              </a:r>
              <a:r>
                <a:rPr lang="tr-TR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‘</a:t>
              </a:r>
              <a:r>
                <a:rPr lang="tr-TR" sz="1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larda</a:t>
              </a:r>
              <a:r>
                <a:rPr lang="tr-TR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psikolojik danışmanlar tarafından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94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4896" cy="94096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NEDENLERİ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dirty="0"/>
          </a:p>
        </p:txBody>
      </p:sp>
      <p:graphicFrame>
        <p:nvGraphicFramePr>
          <p:cNvPr id="4" name="Diy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906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86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1865</Words>
  <Application>Microsoft Office PowerPoint</Application>
  <PresentationFormat>Ekran Gösterisi (4:3)</PresentationFormat>
  <Paragraphs>268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ZİHİNSEL YETERSİZLİĞİ OLAN ÖĞRENCİLER</vt:lpstr>
      <vt:lpstr>ZİHİNSEL YETERSİZLİĞİN TANIMI</vt:lpstr>
      <vt:lpstr>ZİHİNSEL YETERSİZLİĞİN SINIFLANDIRILMASI</vt:lpstr>
      <vt:lpstr>PowerPoint Sunusu</vt:lpstr>
      <vt:lpstr>Ağırlık Derecesine Göre Sınıflandırma</vt:lpstr>
      <vt:lpstr>Destek İhtiyaçlarına Göre Sınıflandırma</vt:lpstr>
      <vt:lpstr>PowerPoint Sunusu</vt:lpstr>
      <vt:lpstr>ZİHİNSEL YETERSİZLİĞİN TANILANMASI/DEĞERLENDİRİLMESİ</vt:lpstr>
      <vt:lpstr>ZİHİNSEL YETERSİZLİĞİN NEDENLERİ </vt:lpstr>
      <vt:lpstr>Doğum Öncesi Nedenler</vt:lpstr>
      <vt:lpstr>Doğum Öncesi Nedenler Kromozomal Bozukluklar DOWN SENDROMU</vt:lpstr>
      <vt:lpstr>PowerPoint Sunusu</vt:lpstr>
      <vt:lpstr>Doğum Öncesi Nedenler Kromozomal Bozukluklar FRAJİL X</vt:lpstr>
      <vt:lpstr>Doğum Öncesi Nedenler Kromozomal Bozukluklar WILLIAM SENDROMU</vt:lpstr>
      <vt:lpstr>Doğum Öncesi Nedenler Kromozomal Bozukluklar PRADER-WILLI SENDROMU</vt:lpstr>
      <vt:lpstr>Doğum Öncesi Nedenler Metabolizmanın İşleyişindeki Sorunlar FENİLKETONÜRİ (PKU</vt:lpstr>
      <vt:lpstr>Doğum Öncesi Nedenler Beyin Gelişimiyle İlgili Sorunlar MİKROSEFALİ</vt:lpstr>
      <vt:lpstr>Doğum Öncesi Nedenler Beyin Gelişimiyle İlgili Sorunlar HİDROSEFALİ</vt:lpstr>
      <vt:lpstr>Doğum Öncesi Nedenler Çevresel Etkiler FETAL ALKOL SENDROMU (FAS)</vt:lpstr>
      <vt:lpstr>Doğum Anı Nedenler </vt:lpstr>
      <vt:lpstr>Doğum Sonrası Nedenler </vt:lpstr>
      <vt:lpstr>Doğum Sonrası Nedenler </vt:lpstr>
      <vt:lpstr>ZİHİNSEL YETERSİZLİĞİ OLAN ÇOCUKLARIN ÖZELLİKLERİ</vt:lpstr>
      <vt:lpstr>Bilişsel Özellikler</vt:lpstr>
      <vt:lpstr>Bilişsel Özellikler</vt:lpstr>
      <vt:lpstr>Bilişsel Özellikler</vt:lpstr>
      <vt:lpstr>Sosyal, Davranışsal ve Duygusal Özellikler</vt:lpstr>
      <vt:lpstr>Sosyal, Davranışsal ve Duygusal Özellikler</vt:lpstr>
      <vt:lpstr>Dil Özellikleri</vt:lpstr>
      <vt:lpstr>Fiziksel Sağlık Özellikleri</vt:lpstr>
      <vt:lpstr>Fiziksel Sağlık Özellikleri</vt:lpstr>
      <vt:lpstr>ZİHİNSEL YETERSİZLİĞİ OLAN ÖĞRENCİLERE YÖNELİK ÖĞRETİM ORTAMLARI VE PROGRAMLARI</vt:lpstr>
      <vt:lpstr>İşlevsel Beceriler</vt:lpstr>
      <vt:lpstr>ZİHİNSEL YETERSİZLİĞİ OLAN ÖĞRENCİLERE YÖNELİK ÖĞRETİM YÖNTEM VE TEKNİKLERİ</vt:lpstr>
      <vt:lpstr>Uygulamalı Davranış Analizi</vt:lpstr>
      <vt:lpstr>Uygulamalı Davranış Analizi</vt:lpstr>
      <vt:lpstr>Bireyselleştirilmiş Eğitim Programı (BEP)</vt:lpstr>
      <vt:lpstr>Beceri Analizi</vt:lpstr>
      <vt:lpstr>Beceri Analizi Oluşturma Yaklaşımları çorap giyme becerisi</vt:lpstr>
      <vt:lpstr>İpucu </vt:lpstr>
      <vt:lpstr>İpucu </vt:lpstr>
      <vt:lpstr>Davranış Değiştirme Programı </vt:lpstr>
      <vt:lpstr>İşbirliğine Dayalı Öğrenme </vt:lpstr>
      <vt:lpstr>Akran Öğretimi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Zihinsel Yetersizlik</dc:title>
  <dc:creator>emrah</dc:creator>
  <cp:lastModifiedBy>emrah</cp:lastModifiedBy>
  <cp:revision>2</cp:revision>
  <dcterms:created xsi:type="dcterms:W3CDTF">2018-03-02T11:02:08Z</dcterms:created>
  <dcterms:modified xsi:type="dcterms:W3CDTF">2018-03-02T11:20:26Z</dcterms:modified>
</cp:coreProperties>
</file>