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4" r:id="rId3"/>
    <p:sldId id="378" r:id="rId4"/>
    <p:sldId id="393" r:id="rId5"/>
    <p:sldId id="381" r:id="rId6"/>
    <p:sldId id="379" r:id="rId7"/>
    <p:sldId id="390" r:id="rId8"/>
    <p:sldId id="394" r:id="rId9"/>
    <p:sldId id="382" r:id="rId10"/>
    <p:sldId id="383" r:id="rId11"/>
    <p:sldId id="385" r:id="rId12"/>
    <p:sldId id="395" r:id="rId13"/>
    <p:sldId id="386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  <p:sldId id="267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5405" autoAdjust="0"/>
  </p:normalViewPr>
  <p:slideViewPr>
    <p:cSldViewPr showGuides="1">
      <p:cViewPr varScale="1">
        <p:scale>
          <a:sx n="110" d="100"/>
          <a:sy n="110" d="100"/>
        </p:scale>
        <p:origin x="402" y="102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26/10/2020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0" y="3627372"/>
            <a:ext cx="12192000" cy="27363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148964" y="1166042"/>
            <a:ext cx="365025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000" b="1" dirty="0" smtClean="0">
                <a:ln/>
                <a:solidFill>
                  <a:schemeClr val="accent3"/>
                </a:solidFill>
              </a:rPr>
              <a:t>2021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637"/>
            <a:ext cx="3312368" cy="361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282151" y="209346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  <a:endParaRPr lang="tr-TR" sz="19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Sayısal</a:t>
                      </a:r>
                      <a:r>
                        <a:rPr lang="tr-TR" sz="2800" baseline="0" dirty="0" smtClean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Sözel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Soru Sayısı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ınavla öğrenci alan okullardan en fazla 10 okul tercih edilecek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 smtClean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1-Öğrencinin </a:t>
            </a:r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İ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kamet Adresi,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  <a:endParaRPr lang="tr-TR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</a:t>
            </a:r>
            <a:r>
              <a:rPr lang="tr-TR" sz="2400" dirty="0" smtClean="0"/>
              <a:t>etmeleri durumunda</a:t>
            </a:r>
            <a:r>
              <a:rPr lang="tr-TR" sz="2400" dirty="0"/>
              <a:t>, aynı okulu tercih eden Komşu Kayıt Alanındaki öğrencilerden; Komşu </a:t>
            </a:r>
            <a:r>
              <a:rPr lang="tr-TR" sz="2400" dirty="0" smtClean="0"/>
              <a:t>Kayıt Alanındaki </a:t>
            </a:r>
            <a:r>
              <a:rPr lang="tr-TR" sz="2400" dirty="0"/>
              <a:t>öğrenciler de Diğer Kayıt Alanlarındaki öğrencilerden </a:t>
            </a:r>
            <a:r>
              <a:rPr lang="tr-TR" sz="2400" dirty="0" smtClean="0"/>
              <a:t>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1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2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gün sayısı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olan öğrenciler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3</a:t>
            </a:r>
            <a:endParaRPr lang="tr-TR" sz="7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Sonu Başarı Puanı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Üstünlüğü </a:t>
            </a:r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  <a:endParaRPr lang="tr-TR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  <a:endParaRPr lang="tr-T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Yerleştirme  </a:t>
              </a:r>
              <a:r>
                <a:rPr lang="tr-TR" sz="2800" b="1" dirty="0">
                  <a:solidFill>
                    <a:schemeClr val="bg1"/>
                  </a:solidFill>
                </a:rPr>
                <a:t>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İkamet Adresi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ınavı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70)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Öğretim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Başarı 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Puanı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30)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371364" y="2852936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785" y="3212976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</a:t>
                </a: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B</a:t>
                </a: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7368" y="35730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1367 okul merkezi sınavla öğrenci alacak.</a:t>
            </a:r>
            <a:endParaRPr lang="tr-TR" sz="32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82062"/>
              </p:ext>
            </p:extLst>
          </p:nvPr>
        </p:nvGraphicFramePr>
        <p:xfrm>
          <a:off x="3503712" y="1484784"/>
          <a:ext cx="7848871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OKUL SAYILARI VE KONTENJANLARI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 TÜRÜ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</a:t>
                      </a:r>
                      <a:r>
                        <a:rPr lang="tr-TR" sz="2000" b="1" baseline="0" dirty="0" smtClean="0">
                          <a:solidFill>
                            <a:srgbClr val="0070C0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KONTANJANLAR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Fen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310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34.590</a:t>
                      </a:r>
                      <a:endParaRPr lang="tr-TR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Sosyal</a:t>
                      </a:r>
                      <a:r>
                        <a:rPr lang="tr-TR" b="1" i="1" baseline="0" dirty="0" smtClean="0"/>
                        <a:t> bilimler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91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9.420</a:t>
                      </a:r>
                      <a:endParaRPr lang="tr-TR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290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42.460</a:t>
                      </a:r>
                      <a:endParaRPr lang="tr-TR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Mesleki</a:t>
                      </a:r>
                      <a:r>
                        <a:rPr lang="tr-TR" b="1" i="1" baseline="0" dirty="0" smtClean="0"/>
                        <a:t> ve Teknik Anadolu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716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24.360</a:t>
                      </a:r>
                      <a:endParaRPr lang="tr-TR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 imam</a:t>
                      </a:r>
                      <a:r>
                        <a:rPr lang="tr-TR" b="1" i="1" baseline="0" dirty="0" smtClean="0"/>
                        <a:t> Hatip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339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28.770</a:t>
                      </a:r>
                      <a:endParaRPr lang="tr-TR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Toplam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1.746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139.600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9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76404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</a:p>
            <a:p>
              <a:pPr algn="ctr"/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155 </a:t>
            </a:r>
            <a:r>
              <a:rPr lang="tr-TR" sz="2000" b="1" dirty="0" smtClean="0">
                <a:solidFill>
                  <a:schemeClr val="bg1"/>
                </a:solidFill>
              </a:rPr>
              <a:t>dk</a:t>
            </a:r>
            <a:r>
              <a:rPr lang="tr-TR" sz="1100" dirty="0" smtClean="0">
                <a:solidFill>
                  <a:schemeClr val="bg1"/>
                </a:solidFill>
              </a:rPr>
              <a:t>.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</a:t>
            </a:r>
            <a:r>
              <a:rPr lang="tr-TR" sz="4800" b="1" dirty="0" smtClean="0">
                <a:solidFill>
                  <a:schemeClr val="bg1"/>
                </a:solidFill>
              </a:rPr>
              <a:t>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</a:t>
            </a:r>
            <a:r>
              <a:rPr lang="tr-TR" sz="2000" b="1" dirty="0" smtClean="0">
                <a:solidFill>
                  <a:schemeClr val="bg1"/>
                </a:solidFill>
              </a:rPr>
              <a:t>n</a:t>
            </a:r>
            <a:r>
              <a:rPr lang="tr-TR" b="1" dirty="0" smtClean="0">
                <a:solidFill>
                  <a:schemeClr val="bg1"/>
                </a:solidFill>
              </a:rPr>
              <a:t>kılap  T</a:t>
            </a:r>
            <a:r>
              <a:rPr lang="tr-TR" sz="1600" b="1" dirty="0" smtClean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8. </a:t>
            </a:r>
            <a:r>
              <a:rPr lang="tr-TR" sz="4000" b="1" dirty="0">
                <a:solidFill>
                  <a:schemeClr val="bg1"/>
                </a:solidFill>
              </a:rPr>
              <a:t>S</a:t>
            </a:r>
            <a:r>
              <a:rPr lang="tr-TR" sz="4000" b="1" dirty="0" smtClean="0">
                <a:solidFill>
                  <a:schemeClr val="bg1"/>
                </a:solidFill>
              </a:rPr>
              <a:t>ınıf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3567</TotalTime>
  <Words>638</Words>
  <Application>Microsoft Office PowerPoint</Application>
  <PresentationFormat>Geniş ekran</PresentationFormat>
  <Paragraphs>183</Paragraphs>
  <Slides>23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4" baseType="lpstr">
      <vt:lpstr>宋体</vt:lpstr>
      <vt:lpstr>Aharoni</vt:lpstr>
      <vt:lpstr>Arial</vt:lpstr>
      <vt:lpstr>Calibri</vt:lpstr>
      <vt:lpstr>Oswald Regular</vt:lpstr>
      <vt:lpstr>Roboto</vt:lpstr>
      <vt:lpstr>Roboto Condensed</vt:lpstr>
      <vt:lpstr>Roboto Light</vt:lpstr>
      <vt:lpstr>Source Sans Pro Light</vt:lpstr>
      <vt:lpstr>Verdana</vt:lpstr>
      <vt:lpstr>Office Theme</vt:lpstr>
      <vt:lpstr>PowerPoint Sunusu</vt:lpstr>
      <vt:lpstr>                    LİSELERE YERLEŞTİRME NASIL YAPILACAK?</vt:lpstr>
      <vt:lpstr>SINAVLA ÖĞRENCİ ALAN LİSELER HANGİLERİ?</vt:lpstr>
      <vt:lpstr>SINAVLA ÖĞRENCİ ALAN LİSELERİN SAYISI?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LİSELERE GEÇİŞ SİSTEMİ...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pc</cp:lastModifiedBy>
  <cp:revision>292</cp:revision>
  <dcterms:created xsi:type="dcterms:W3CDTF">2014-09-22T14:05:42Z</dcterms:created>
  <dcterms:modified xsi:type="dcterms:W3CDTF">2020-10-26T08:36:26Z</dcterms:modified>
</cp:coreProperties>
</file>