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3"/>
    <p:sldMasterId id="2147483791" r:id="rId4"/>
    <p:sldMasterId id="2147483870" r:id="rId5"/>
  </p:sldMasterIdLst>
  <p:notesMasterIdLst>
    <p:notesMasterId r:id="rId48"/>
  </p:notesMasterIdLst>
  <p:handoutMasterIdLst>
    <p:handoutMasterId r:id="rId49"/>
  </p:handoutMasterIdLst>
  <p:sldIdLst>
    <p:sldId id="530" r:id="rId6"/>
    <p:sldId id="256" r:id="rId7"/>
    <p:sldId id="480" r:id="rId8"/>
    <p:sldId id="494" r:id="rId9"/>
    <p:sldId id="491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493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7EF"/>
    <a:srgbClr val="FFCC00"/>
    <a:srgbClr val="00FF00"/>
    <a:srgbClr val="FF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0" autoAdjust="0"/>
    <p:restoredTop sz="94600" autoAdjust="0"/>
  </p:normalViewPr>
  <p:slideViewPr>
    <p:cSldViewPr>
      <p:cViewPr varScale="1">
        <p:scale>
          <a:sx n="92" d="100"/>
          <a:sy n="92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Yetersizlik grupları</c:v>
                </c:pt>
              </c:strCache>
            </c:strRef>
          </c:tx>
          <c:cat>
            <c:strRef>
              <c:f>Sayfa1!$A$2:$A$5</c:f>
              <c:strCache>
                <c:ptCount val="3"/>
                <c:pt idx="0">
                  <c:v>Ortopedik yetersizlik</c:v>
                </c:pt>
                <c:pt idx="1">
                  <c:v>Süreğen hastalıklar</c:v>
                </c:pt>
                <c:pt idx="2">
                  <c:v>Diğer yetersizlik grupları</c:v>
                </c:pt>
              </c:strCache>
            </c:strRef>
          </c:cat>
          <c:val>
            <c:numRef>
              <c:f>Sayfa1!$B$2:$B$5</c:f>
              <c:numCache>
                <c:formatCode>mmm/yy</c:formatCode>
                <c:ptCount val="4"/>
                <c:pt idx="0">
                  <c:v>125</c:v>
                </c:pt>
                <c:pt idx="1">
                  <c:v>970</c:v>
                </c:pt>
                <c:pt idx="2">
                  <c:v>1229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FC-4DD4-BF08-B5CD559DB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</a:defRPr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DF7BE-44C7-4B95-B1B9-473FE9EAE2DA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96A6FA0-818A-4161-B424-A8E193A7F598}">
      <dgm:prSet phldrT="[Metin]" custT="1"/>
      <dgm:spPr/>
      <dgm:t>
        <a:bodyPr/>
        <a:lstStyle/>
        <a:p>
          <a:r>
            <a:rPr lang="tr-TR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Öncesi Nedenler</a:t>
          </a:r>
          <a:endParaRPr lang="tr-TR" sz="1800" b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r>
            <a:rPr lang="tr-TR" sz="18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Anne-baba arasındaki akrabalık, kan uyuşmazlığı, hamilelikte geçirilen hastalıklar, annenin beslenmesi,travma, alkol, uyuşturucu</a:t>
          </a:r>
          <a:endParaRPr lang="tr-T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AE3B54B-CB8F-46DF-BC4A-26066CA005FA}" type="par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A936AE0-8464-410F-84FA-4601436E602B}" type="sib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A843019-D452-4213-9374-0B271137286C}">
      <dgm:prSet phldrT="[Metin]" custT="1"/>
      <dgm:spPr/>
      <dgm:t>
        <a:bodyPr/>
        <a:lstStyle/>
        <a:p>
          <a:r>
            <a:rPr lang="tr-TR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Sırasındaki Nedenler</a:t>
          </a:r>
        </a:p>
        <a:p>
          <a:r>
            <a:rPr lang="tr-TR" sz="18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Doğumdaki zorluk, bebeğin oksijensiz kalması, anormal doğum, çoğul gebelik, erken doğum, düşük doğum ağırlığı, bebekte sarılık</a:t>
          </a:r>
          <a:endParaRPr lang="tr-TR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806CE9-E85F-4346-BC81-E6B86E4E0A37}" type="par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B23FC88-BEC4-410E-9602-BB2B0B93B934}" type="sib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AAD5613-EAE4-4D84-989E-C36F9400EA61}">
      <dgm:prSet phldrT="[Metin]" custT="1"/>
      <dgm:spPr/>
      <dgm:t>
        <a:bodyPr/>
        <a:lstStyle/>
        <a:p>
          <a:r>
            <a:rPr lang="tr-TR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Sonrasındaki Nedenler</a:t>
          </a:r>
        </a:p>
        <a:p>
          <a:r>
            <a:rPr lang="tr-TR" sz="18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Çocuğun geçirdiği ateşli hastalıklar, enfeksiyonlar, tümör, zehirlenme, kas, kemik ve sinir hastalıkları, travma, trafik kazaları, doğal afet, istismar</a:t>
          </a:r>
          <a:endParaRPr lang="tr-TR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47D9977-68CF-4EC8-8DEC-9C63AFF2E391}" type="parTrans" cxnId="{63C4288B-E587-44D1-81CC-CA6A32A2AED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BF78307-5186-4DD7-BAF0-D20B872EE66C}" type="sibTrans" cxnId="{63C4288B-E587-44D1-81CC-CA6A32A2AED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B8CAA86-0E47-4E22-9AB1-C42D5F0DFA10}" type="pres">
      <dgm:prSet presAssocID="{CBADF7BE-44C7-4B95-B1B9-473FE9EAE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4C0525-DA6E-47BE-8CCA-23E59AD921E9}" type="pres">
      <dgm:prSet presAssocID="{F96A6FA0-818A-4161-B424-A8E193A7F598}" presName="node" presStyleLbl="node1" presStyleIdx="0" presStyleCnt="3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tr-TR"/>
        </a:p>
      </dgm:t>
    </dgm:pt>
    <dgm:pt modelId="{63A110F4-00CE-49F6-A3FF-833B4DF3596F}" type="pres">
      <dgm:prSet presAssocID="{1A936AE0-8464-410F-84FA-4601436E602B}" presName="sibTrans" presStyleCnt="0"/>
      <dgm:spPr/>
    </dgm:pt>
    <dgm:pt modelId="{3C05A013-EE1E-44AE-92A9-AB95134FB547}" type="pres">
      <dgm:prSet presAssocID="{4A843019-D452-4213-9374-0B271137286C}" presName="node" presStyleLbl="node1" presStyleIdx="1" presStyleCnt="3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tr-TR"/>
        </a:p>
      </dgm:t>
    </dgm:pt>
    <dgm:pt modelId="{EACF815F-0450-4112-8936-197792C63CDC}" type="pres">
      <dgm:prSet presAssocID="{7B23FC88-BEC4-410E-9602-BB2B0B93B934}" presName="sibTrans" presStyleCnt="0"/>
      <dgm:spPr/>
    </dgm:pt>
    <dgm:pt modelId="{8D31386B-0105-4FAD-8DB9-038416A64DFA}" type="pres">
      <dgm:prSet presAssocID="{6AAD5613-EAE4-4D84-989E-C36F9400EA61}" presName="node" presStyleLbl="node1" presStyleIdx="2" presStyleCnt="3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tr-TR"/>
        </a:p>
      </dgm:t>
    </dgm:pt>
  </dgm:ptLst>
  <dgm:cxnLst>
    <dgm:cxn modelId="{BC67C3C6-D326-4756-B68C-AD3F59932E78}" srcId="{CBADF7BE-44C7-4B95-B1B9-473FE9EAE2DA}" destId="{4A843019-D452-4213-9374-0B271137286C}" srcOrd="1" destOrd="0" parTransId="{84806CE9-E85F-4346-BC81-E6B86E4E0A37}" sibTransId="{7B23FC88-BEC4-410E-9602-BB2B0B93B934}"/>
    <dgm:cxn modelId="{FA895EE4-BB94-4242-9E6E-DF9893D662E5}" type="presOf" srcId="{CBADF7BE-44C7-4B95-B1B9-473FE9EAE2DA}" destId="{2B8CAA86-0E47-4E22-9AB1-C42D5F0DFA10}" srcOrd="0" destOrd="0" presId="urn:microsoft.com/office/officeart/2005/8/layout/hList6"/>
    <dgm:cxn modelId="{D96CB0ED-9184-481C-8AEB-47FAA7B247C4}" srcId="{CBADF7BE-44C7-4B95-B1B9-473FE9EAE2DA}" destId="{F96A6FA0-818A-4161-B424-A8E193A7F598}" srcOrd="0" destOrd="0" parTransId="{5AE3B54B-CB8F-46DF-BC4A-26066CA005FA}" sibTransId="{1A936AE0-8464-410F-84FA-4601436E602B}"/>
    <dgm:cxn modelId="{C7A45A14-8ED3-48FA-9687-D5E32E291DD8}" type="presOf" srcId="{4A843019-D452-4213-9374-0B271137286C}" destId="{3C05A013-EE1E-44AE-92A9-AB95134FB547}" srcOrd="0" destOrd="0" presId="urn:microsoft.com/office/officeart/2005/8/layout/hList6"/>
    <dgm:cxn modelId="{F13795EA-8C6D-4FFD-B97E-8106157DD7E8}" type="presOf" srcId="{6AAD5613-EAE4-4D84-989E-C36F9400EA61}" destId="{8D31386B-0105-4FAD-8DB9-038416A64DFA}" srcOrd="0" destOrd="0" presId="urn:microsoft.com/office/officeart/2005/8/layout/hList6"/>
    <dgm:cxn modelId="{63C4288B-E587-44D1-81CC-CA6A32A2AED7}" srcId="{CBADF7BE-44C7-4B95-B1B9-473FE9EAE2DA}" destId="{6AAD5613-EAE4-4D84-989E-C36F9400EA61}" srcOrd="2" destOrd="0" parTransId="{947D9977-68CF-4EC8-8DEC-9C63AFF2E391}" sibTransId="{2BF78307-5186-4DD7-BAF0-D20B872EE66C}"/>
    <dgm:cxn modelId="{860622DD-B1C0-45D9-9408-6627A6C20AC7}" type="presOf" srcId="{F96A6FA0-818A-4161-B424-A8E193A7F598}" destId="{B24C0525-DA6E-47BE-8CCA-23E59AD921E9}" srcOrd="0" destOrd="0" presId="urn:microsoft.com/office/officeart/2005/8/layout/hList6"/>
    <dgm:cxn modelId="{F27EF82A-A3AD-426A-AEA7-FBF208FE9407}" type="presParOf" srcId="{2B8CAA86-0E47-4E22-9AB1-C42D5F0DFA10}" destId="{B24C0525-DA6E-47BE-8CCA-23E59AD921E9}" srcOrd="0" destOrd="0" presId="urn:microsoft.com/office/officeart/2005/8/layout/hList6"/>
    <dgm:cxn modelId="{8B2A39E8-2C6E-42B4-917D-4BDF997BC970}" type="presParOf" srcId="{2B8CAA86-0E47-4E22-9AB1-C42D5F0DFA10}" destId="{63A110F4-00CE-49F6-A3FF-833B4DF3596F}" srcOrd="1" destOrd="0" presId="urn:microsoft.com/office/officeart/2005/8/layout/hList6"/>
    <dgm:cxn modelId="{2147596E-B5D0-42A9-842D-E0D57B0D2683}" type="presParOf" srcId="{2B8CAA86-0E47-4E22-9AB1-C42D5F0DFA10}" destId="{3C05A013-EE1E-44AE-92A9-AB95134FB547}" srcOrd="2" destOrd="0" presId="urn:microsoft.com/office/officeart/2005/8/layout/hList6"/>
    <dgm:cxn modelId="{835A6BBD-8185-4F68-A796-C543FD9A0A66}" type="presParOf" srcId="{2B8CAA86-0E47-4E22-9AB1-C42D5F0DFA10}" destId="{EACF815F-0450-4112-8936-197792C63CDC}" srcOrd="3" destOrd="0" presId="urn:microsoft.com/office/officeart/2005/8/layout/hList6"/>
    <dgm:cxn modelId="{8F7E375F-02AF-446F-812C-3A38E9756870}" type="presParOf" srcId="{2B8CAA86-0E47-4E22-9AB1-C42D5F0DFA10}" destId="{8D31386B-0105-4FAD-8DB9-038416A64DF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ADF7BE-44C7-4B95-B1B9-473FE9EAE2DA}" type="doc">
      <dgm:prSet loTypeId="urn:microsoft.com/office/officeart/2005/8/layout/hList6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tr-TR"/>
        </a:p>
      </dgm:t>
    </dgm:pt>
    <dgm:pt modelId="{F96A6FA0-818A-4161-B424-A8E193A7F598}">
      <dgm:prSet phldrT="[Metin]" custT="1"/>
      <dgm:spPr/>
      <dgm:t>
        <a:bodyPr/>
        <a:lstStyle/>
        <a:p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ve sağlık yetersizliği olan öğrenciler için akademik başarıları hakkında genelleme yapmak mümkün değildir. Genel olarak bakıldığında bu öğrenciler devamlı hastanede tedavi oldukları için okula düzenli gidemez ve geri kalırlar.</a:t>
          </a:r>
        </a:p>
      </dgm:t>
    </dgm:pt>
    <dgm:pt modelId="{5AE3B54B-CB8F-46DF-BC4A-26066CA005FA}" type="par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A936AE0-8464-410F-84FA-4601436E602B}" type="sib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A843019-D452-4213-9374-0B271137286C}">
      <dgm:prSet phldrT="[Metin]" custT="1"/>
      <dgm:spPr/>
      <dgm:t>
        <a:bodyPr/>
        <a:lstStyle/>
        <a:p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Sinirsel</a:t>
          </a:r>
          <a:r>
            <a:rPr lang="tr-TR" sz="1800" b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yetersizliği olan bireylerin öğrenme sorunları vardır. Akıl yürütme, problem çözme, bilgiyi işleme gibi süreçlerde sıkıntı yaşandığından akademik performansları düşmektedir.</a:t>
          </a:r>
          <a:endParaRPr lang="tr-TR" sz="18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4806CE9-E85F-4346-BC81-E6B86E4E0A37}" type="par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B23FC88-BEC4-410E-9602-BB2B0B93B934}" type="sib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AAD5613-EAE4-4D84-989E-C36F9400EA61}">
      <dgm:prSet phldrT="[Metin]" custT="1"/>
      <dgm:spPr/>
      <dgm:t>
        <a:bodyPr/>
        <a:lstStyle/>
        <a:p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öğrenciler genellikle yaşıtlarına göre akademik açıdan geri kalırlar. Ancak zihin yetersizliği görülmediğinden gerekli desteklerle eğitim yaşamlarını kaliteli bir şekilde sürdürebilirler.</a:t>
          </a:r>
        </a:p>
      </dgm:t>
    </dgm:pt>
    <dgm:pt modelId="{947D9977-68CF-4EC8-8DEC-9C63AFF2E391}" type="parTrans" cxnId="{63C4288B-E587-44D1-81CC-CA6A32A2AED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BF78307-5186-4DD7-BAF0-D20B872EE66C}" type="sibTrans" cxnId="{63C4288B-E587-44D1-81CC-CA6A32A2AED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B8CAA86-0E47-4E22-9AB1-C42D5F0DFA10}" type="pres">
      <dgm:prSet presAssocID="{CBADF7BE-44C7-4B95-B1B9-473FE9EAE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4C0525-DA6E-47BE-8CCA-23E59AD921E9}" type="pres">
      <dgm:prSet presAssocID="{F96A6FA0-818A-4161-B424-A8E193A7F598}" presName="node" presStyleLbl="node1" presStyleIdx="0" presStyleCnt="3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63A110F4-00CE-49F6-A3FF-833B4DF3596F}" type="pres">
      <dgm:prSet presAssocID="{1A936AE0-8464-410F-84FA-4601436E602B}" presName="sibTrans" presStyleCnt="0"/>
      <dgm:spPr/>
    </dgm:pt>
    <dgm:pt modelId="{3C05A013-EE1E-44AE-92A9-AB95134FB547}" type="pres">
      <dgm:prSet presAssocID="{4A843019-D452-4213-9374-0B271137286C}" presName="node" presStyleLbl="node1" presStyleIdx="1" presStyleCnt="3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  <dgm:pt modelId="{EACF815F-0450-4112-8936-197792C63CDC}" type="pres">
      <dgm:prSet presAssocID="{7B23FC88-BEC4-410E-9602-BB2B0B93B934}" presName="sibTrans" presStyleCnt="0"/>
      <dgm:spPr/>
    </dgm:pt>
    <dgm:pt modelId="{8D31386B-0105-4FAD-8DB9-038416A64DFA}" type="pres">
      <dgm:prSet presAssocID="{6AAD5613-EAE4-4D84-989E-C36F9400EA61}" presName="node" presStyleLbl="node1" presStyleIdx="2" presStyleCnt="3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tr-TR"/>
        </a:p>
      </dgm:t>
    </dgm:pt>
  </dgm:ptLst>
  <dgm:cxnLst>
    <dgm:cxn modelId="{D96CB0ED-9184-481C-8AEB-47FAA7B247C4}" srcId="{CBADF7BE-44C7-4B95-B1B9-473FE9EAE2DA}" destId="{F96A6FA0-818A-4161-B424-A8E193A7F598}" srcOrd="0" destOrd="0" parTransId="{5AE3B54B-CB8F-46DF-BC4A-26066CA005FA}" sibTransId="{1A936AE0-8464-410F-84FA-4601436E602B}"/>
    <dgm:cxn modelId="{E09B06F4-1BCC-4F7D-ADE3-E871A0837882}" type="presOf" srcId="{6AAD5613-EAE4-4D84-989E-C36F9400EA61}" destId="{8D31386B-0105-4FAD-8DB9-038416A64DFA}" srcOrd="0" destOrd="0" presId="urn:microsoft.com/office/officeart/2005/8/layout/hList6"/>
    <dgm:cxn modelId="{BC67C3C6-D326-4756-B68C-AD3F59932E78}" srcId="{CBADF7BE-44C7-4B95-B1B9-473FE9EAE2DA}" destId="{4A843019-D452-4213-9374-0B271137286C}" srcOrd="1" destOrd="0" parTransId="{84806CE9-E85F-4346-BC81-E6B86E4E0A37}" sibTransId="{7B23FC88-BEC4-410E-9602-BB2B0B93B934}"/>
    <dgm:cxn modelId="{63C4288B-E587-44D1-81CC-CA6A32A2AED7}" srcId="{CBADF7BE-44C7-4B95-B1B9-473FE9EAE2DA}" destId="{6AAD5613-EAE4-4D84-989E-C36F9400EA61}" srcOrd="2" destOrd="0" parTransId="{947D9977-68CF-4EC8-8DEC-9C63AFF2E391}" sibTransId="{2BF78307-5186-4DD7-BAF0-D20B872EE66C}"/>
    <dgm:cxn modelId="{6BBA0D67-0061-478F-AE10-8CDE49EB0A39}" type="presOf" srcId="{F96A6FA0-818A-4161-B424-A8E193A7F598}" destId="{B24C0525-DA6E-47BE-8CCA-23E59AD921E9}" srcOrd="0" destOrd="0" presId="urn:microsoft.com/office/officeart/2005/8/layout/hList6"/>
    <dgm:cxn modelId="{0094C3F5-CDFE-4BA9-93EB-97EFC1DFFDD0}" type="presOf" srcId="{4A843019-D452-4213-9374-0B271137286C}" destId="{3C05A013-EE1E-44AE-92A9-AB95134FB547}" srcOrd="0" destOrd="0" presId="urn:microsoft.com/office/officeart/2005/8/layout/hList6"/>
    <dgm:cxn modelId="{2BFDB7D2-58FA-4A5A-B2F1-78ADC8DA45DB}" type="presOf" srcId="{CBADF7BE-44C7-4B95-B1B9-473FE9EAE2DA}" destId="{2B8CAA86-0E47-4E22-9AB1-C42D5F0DFA10}" srcOrd="0" destOrd="0" presId="urn:microsoft.com/office/officeart/2005/8/layout/hList6"/>
    <dgm:cxn modelId="{720EAC9A-8D3D-477B-A56B-86689DE969BD}" type="presParOf" srcId="{2B8CAA86-0E47-4E22-9AB1-C42D5F0DFA10}" destId="{B24C0525-DA6E-47BE-8CCA-23E59AD921E9}" srcOrd="0" destOrd="0" presId="urn:microsoft.com/office/officeart/2005/8/layout/hList6"/>
    <dgm:cxn modelId="{1D153BFD-3260-4A0B-B587-66B99E9879AA}" type="presParOf" srcId="{2B8CAA86-0E47-4E22-9AB1-C42D5F0DFA10}" destId="{63A110F4-00CE-49F6-A3FF-833B4DF3596F}" srcOrd="1" destOrd="0" presId="urn:microsoft.com/office/officeart/2005/8/layout/hList6"/>
    <dgm:cxn modelId="{C8E38F1F-EC2F-4B50-BA03-6CFC4565196C}" type="presParOf" srcId="{2B8CAA86-0E47-4E22-9AB1-C42D5F0DFA10}" destId="{3C05A013-EE1E-44AE-92A9-AB95134FB547}" srcOrd="2" destOrd="0" presId="urn:microsoft.com/office/officeart/2005/8/layout/hList6"/>
    <dgm:cxn modelId="{1FFC75BF-E9D1-435E-8C2F-689FB0929738}" type="presParOf" srcId="{2B8CAA86-0E47-4E22-9AB1-C42D5F0DFA10}" destId="{EACF815F-0450-4112-8936-197792C63CDC}" srcOrd="3" destOrd="0" presId="urn:microsoft.com/office/officeart/2005/8/layout/hList6"/>
    <dgm:cxn modelId="{9849B90E-1718-4E42-894F-ABE7C5507648}" type="presParOf" srcId="{2B8CAA86-0E47-4E22-9AB1-C42D5F0DFA10}" destId="{8D31386B-0105-4FAD-8DB9-038416A64DF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ADF7BE-44C7-4B95-B1B9-473FE9EAE2DA}" type="doc">
      <dgm:prSet loTypeId="urn:microsoft.com/office/officeart/2005/8/layout/hList6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F96A6FA0-818A-4161-B424-A8E193A7F598}">
      <dgm:prSet phldrT="[Metin]" custT="1"/>
      <dgm:spPr/>
      <dgm:t>
        <a:bodyPr/>
        <a:lstStyle/>
        <a:p>
          <a:r>
            <a:rPr lang="tr-T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Özellikle travmatik beyin yaralanması olan öğrencilerde davranış problemleri görülmektedir. Çoğu zaman kaygılı, stresli ve sıkıntılı olurlar. Orak hücreli anemi, astım gibi sağlık sorunun olan öğrenciler birçok uygun olmayan davranış gösterebilirler.</a:t>
          </a:r>
        </a:p>
      </dgm:t>
    </dgm:pt>
    <dgm:pt modelId="{5AE3B54B-CB8F-46DF-BC4A-26066CA005FA}" type="par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A936AE0-8464-410F-84FA-4601436E602B}" type="sib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A843019-D452-4213-9374-0B271137286C}">
      <dgm:prSet phldrT="[Metin]" custT="1"/>
      <dgm:spPr/>
      <dgm:t>
        <a:bodyPr/>
        <a:lstStyle/>
        <a:p>
          <a:r>
            <a:rPr lang="tr-T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Sınırlı iletişim yolları, agresif tavırlar, huzursuzluk ve sinirlilik hali bu öğrencilerde sıkça gözlenir. Uygun davranışlar ayrımlı pekiştirme ile kazandırılabilir.</a:t>
          </a:r>
        </a:p>
      </dgm:t>
    </dgm:pt>
    <dgm:pt modelId="{84806CE9-E85F-4346-BC81-E6B86E4E0A37}" type="par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B23FC88-BEC4-410E-9602-BB2B0B93B934}" type="sib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B8CAA86-0E47-4E22-9AB1-C42D5F0DFA10}" type="pres">
      <dgm:prSet presAssocID="{CBADF7BE-44C7-4B95-B1B9-473FE9EAE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4C0525-DA6E-47BE-8CCA-23E59AD921E9}" type="pres">
      <dgm:prSet presAssocID="{F96A6FA0-818A-4161-B424-A8E193A7F598}" presName="node" presStyleLbl="node1" presStyleIdx="0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tr-TR"/>
        </a:p>
      </dgm:t>
    </dgm:pt>
    <dgm:pt modelId="{63A110F4-00CE-49F6-A3FF-833B4DF3596F}" type="pres">
      <dgm:prSet presAssocID="{1A936AE0-8464-410F-84FA-4601436E602B}" presName="sibTrans" presStyleCnt="0"/>
      <dgm:spPr/>
    </dgm:pt>
    <dgm:pt modelId="{3C05A013-EE1E-44AE-92A9-AB95134FB547}" type="pres">
      <dgm:prSet presAssocID="{4A843019-D452-4213-9374-0B271137286C}" presName="node" presStyleLbl="node1" presStyleIdx="1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tr-TR"/>
        </a:p>
      </dgm:t>
    </dgm:pt>
  </dgm:ptLst>
  <dgm:cxnLst>
    <dgm:cxn modelId="{BC67C3C6-D326-4756-B68C-AD3F59932E78}" srcId="{CBADF7BE-44C7-4B95-B1B9-473FE9EAE2DA}" destId="{4A843019-D452-4213-9374-0B271137286C}" srcOrd="1" destOrd="0" parTransId="{84806CE9-E85F-4346-BC81-E6B86E4E0A37}" sibTransId="{7B23FC88-BEC4-410E-9602-BB2B0B93B934}"/>
    <dgm:cxn modelId="{2F632B8A-EAE3-4CD4-BA3A-78D91C783BD9}" type="presOf" srcId="{F96A6FA0-818A-4161-B424-A8E193A7F598}" destId="{B24C0525-DA6E-47BE-8CCA-23E59AD921E9}" srcOrd="0" destOrd="0" presId="urn:microsoft.com/office/officeart/2005/8/layout/hList6"/>
    <dgm:cxn modelId="{D96CB0ED-9184-481C-8AEB-47FAA7B247C4}" srcId="{CBADF7BE-44C7-4B95-B1B9-473FE9EAE2DA}" destId="{F96A6FA0-818A-4161-B424-A8E193A7F598}" srcOrd="0" destOrd="0" parTransId="{5AE3B54B-CB8F-46DF-BC4A-26066CA005FA}" sibTransId="{1A936AE0-8464-410F-84FA-4601436E602B}"/>
    <dgm:cxn modelId="{609355B1-C670-474E-B7DB-D08E81210347}" type="presOf" srcId="{CBADF7BE-44C7-4B95-B1B9-473FE9EAE2DA}" destId="{2B8CAA86-0E47-4E22-9AB1-C42D5F0DFA10}" srcOrd="0" destOrd="0" presId="urn:microsoft.com/office/officeart/2005/8/layout/hList6"/>
    <dgm:cxn modelId="{4A81D7BF-C7D9-48D7-897E-44C45BC02E26}" type="presOf" srcId="{4A843019-D452-4213-9374-0B271137286C}" destId="{3C05A013-EE1E-44AE-92A9-AB95134FB547}" srcOrd="0" destOrd="0" presId="urn:microsoft.com/office/officeart/2005/8/layout/hList6"/>
    <dgm:cxn modelId="{DA75BC86-90DA-486B-B53F-9D17261CDE3A}" type="presParOf" srcId="{2B8CAA86-0E47-4E22-9AB1-C42D5F0DFA10}" destId="{B24C0525-DA6E-47BE-8CCA-23E59AD921E9}" srcOrd="0" destOrd="0" presId="urn:microsoft.com/office/officeart/2005/8/layout/hList6"/>
    <dgm:cxn modelId="{6BE43664-B952-4DFF-B9BB-9416C13BE64A}" type="presParOf" srcId="{2B8CAA86-0E47-4E22-9AB1-C42D5F0DFA10}" destId="{63A110F4-00CE-49F6-A3FF-833B4DF3596F}" srcOrd="1" destOrd="0" presId="urn:microsoft.com/office/officeart/2005/8/layout/hList6"/>
    <dgm:cxn modelId="{AF6687D6-A4D2-408A-B668-5943A42EDADF}" type="presParOf" srcId="{2B8CAA86-0E47-4E22-9AB1-C42D5F0DFA10}" destId="{3C05A013-EE1E-44AE-92A9-AB95134FB54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ADF7BE-44C7-4B95-B1B9-473FE9EAE2DA}" type="doc">
      <dgm:prSet loTypeId="urn:microsoft.com/office/officeart/2005/8/layout/hList6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F96A6FA0-818A-4161-B424-A8E193A7F598}">
      <dgm:prSet phldrT="[Metin]" custT="1"/>
      <dgm:spPr/>
      <dgm:t>
        <a:bodyPr/>
        <a:lstStyle/>
        <a:p>
          <a:r>
            <a:rPr lang="tr-TR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Yaygın olarak görülen özellik özdeğerliliklerinin zayıf olmasıdır. Serebral paralizi, </a:t>
          </a:r>
          <a:r>
            <a:rPr lang="tr-TR" sz="1800" b="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spina</a:t>
          </a:r>
          <a:r>
            <a:rPr lang="tr-TR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1800" b="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bifida</a:t>
          </a:r>
          <a:r>
            <a:rPr lang="tr-TR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veya astım hastalığı olan öğrenciler neden bu durumda olduklarını sorgulayabilirler. O zamanda kendilerine olan özgüvenlerinde düşüş meydana gelir.</a:t>
          </a:r>
        </a:p>
      </dgm:t>
    </dgm:pt>
    <dgm:pt modelId="{5AE3B54B-CB8F-46DF-BC4A-26066CA005FA}" type="par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A936AE0-8464-410F-84FA-4601436E602B}" type="sib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A843019-D452-4213-9374-0B271137286C}">
      <dgm:prSet phldrT="[Metin]" custT="1"/>
      <dgm:spPr/>
      <dgm:t>
        <a:bodyPr/>
        <a:lstStyle/>
        <a:p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Aniden başlayan süreğen hastalığı olan öğrenciler durumdan başkasını sorumlu tutma, çevreye kızma, destekleri kabul etmeme gibi davranışlar sergilerler.</a:t>
          </a:r>
        </a:p>
      </dgm:t>
    </dgm:pt>
    <dgm:pt modelId="{84806CE9-E85F-4346-BC81-E6B86E4E0A37}" type="par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B23FC88-BEC4-410E-9602-BB2B0B93B934}" type="sib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B8CAA86-0E47-4E22-9AB1-C42D5F0DFA10}" type="pres">
      <dgm:prSet presAssocID="{CBADF7BE-44C7-4B95-B1B9-473FE9EAE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4C0525-DA6E-47BE-8CCA-23E59AD921E9}" type="pres">
      <dgm:prSet presAssocID="{F96A6FA0-818A-4161-B424-A8E193A7F598}" presName="node" presStyleLbl="node1" presStyleIdx="0" presStyleCnt="2">
        <dgm:presLayoutVars>
          <dgm:bulletEnabled val="1"/>
        </dgm:presLayoutVars>
      </dgm:prSet>
      <dgm:spPr>
        <a:prstGeom prst="flowChartMagneticTape">
          <a:avLst/>
        </a:prstGeom>
      </dgm:spPr>
      <dgm:t>
        <a:bodyPr/>
        <a:lstStyle/>
        <a:p>
          <a:endParaRPr lang="tr-TR"/>
        </a:p>
      </dgm:t>
    </dgm:pt>
    <dgm:pt modelId="{63A110F4-00CE-49F6-A3FF-833B4DF3596F}" type="pres">
      <dgm:prSet presAssocID="{1A936AE0-8464-410F-84FA-4601436E602B}" presName="sibTrans" presStyleCnt="0"/>
      <dgm:spPr/>
    </dgm:pt>
    <dgm:pt modelId="{3C05A013-EE1E-44AE-92A9-AB95134FB547}" type="pres">
      <dgm:prSet presAssocID="{4A843019-D452-4213-9374-0B271137286C}" presName="node" presStyleLbl="node1" presStyleIdx="1" presStyleCnt="2">
        <dgm:presLayoutVars>
          <dgm:bulletEnabled val="1"/>
        </dgm:presLayoutVars>
      </dgm:prSet>
      <dgm:spPr>
        <a:prstGeom prst="flowChartMagneticTape">
          <a:avLst/>
        </a:prstGeom>
      </dgm:spPr>
      <dgm:t>
        <a:bodyPr/>
        <a:lstStyle/>
        <a:p>
          <a:endParaRPr lang="tr-TR"/>
        </a:p>
      </dgm:t>
    </dgm:pt>
  </dgm:ptLst>
  <dgm:cxnLst>
    <dgm:cxn modelId="{BC67C3C6-D326-4756-B68C-AD3F59932E78}" srcId="{CBADF7BE-44C7-4B95-B1B9-473FE9EAE2DA}" destId="{4A843019-D452-4213-9374-0B271137286C}" srcOrd="1" destOrd="0" parTransId="{84806CE9-E85F-4346-BC81-E6B86E4E0A37}" sibTransId="{7B23FC88-BEC4-410E-9602-BB2B0B93B934}"/>
    <dgm:cxn modelId="{D96CB0ED-9184-481C-8AEB-47FAA7B247C4}" srcId="{CBADF7BE-44C7-4B95-B1B9-473FE9EAE2DA}" destId="{F96A6FA0-818A-4161-B424-A8E193A7F598}" srcOrd="0" destOrd="0" parTransId="{5AE3B54B-CB8F-46DF-BC4A-26066CA005FA}" sibTransId="{1A936AE0-8464-410F-84FA-4601436E602B}"/>
    <dgm:cxn modelId="{04C16B20-2B12-4D74-88EE-33CEB202F34B}" type="presOf" srcId="{CBADF7BE-44C7-4B95-B1B9-473FE9EAE2DA}" destId="{2B8CAA86-0E47-4E22-9AB1-C42D5F0DFA10}" srcOrd="0" destOrd="0" presId="urn:microsoft.com/office/officeart/2005/8/layout/hList6"/>
    <dgm:cxn modelId="{AFAF72F1-B7C8-4112-9A2A-48D0073A908B}" type="presOf" srcId="{4A843019-D452-4213-9374-0B271137286C}" destId="{3C05A013-EE1E-44AE-92A9-AB95134FB547}" srcOrd="0" destOrd="0" presId="urn:microsoft.com/office/officeart/2005/8/layout/hList6"/>
    <dgm:cxn modelId="{CA3E6C03-C07C-4ECB-8A83-D11D078B42BD}" type="presOf" srcId="{F96A6FA0-818A-4161-B424-A8E193A7F598}" destId="{B24C0525-DA6E-47BE-8CCA-23E59AD921E9}" srcOrd="0" destOrd="0" presId="urn:microsoft.com/office/officeart/2005/8/layout/hList6"/>
    <dgm:cxn modelId="{E5FD893B-82AE-49F0-A567-607F8224A123}" type="presParOf" srcId="{2B8CAA86-0E47-4E22-9AB1-C42D5F0DFA10}" destId="{B24C0525-DA6E-47BE-8CCA-23E59AD921E9}" srcOrd="0" destOrd="0" presId="urn:microsoft.com/office/officeart/2005/8/layout/hList6"/>
    <dgm:cxn modelId="{C168A6FD-BA5C-4501-B025-471E40047868}" type="presParOf" srcId="{2B8CAA86-0E47-4E22-9AB1-C42D5F0DFA10}" destId="{63A110F4-00CE-49F6-A3FF-833B4DF3596F}" srcOrd="1" destOrd="0" presId="urn:microsoft.com/office/officeart/2005/8/layout/hList6"/>
    <dgm:cxn modelId="{F67A5650-3A37-4327-9A76-40DECFE3AEC4}" type="presParOf" srcId="{2B8CAA86-0E47-4E22-9AB1-C42D5F0DFA10}" destId="{3C05A013-EE1E-44AE-92A9-AB95134FB54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ADF7BE-44C7-4B95-B1B9-473FE9EAE2DA}" type="doc">
      <dgm:prSet loTypeId="urn:microsoft.com/office/officeart/2005/8/layout/hList6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F96A6FA0-818A-4161-B424-A8E193A7F598}">
      <dgm:prSet phldrT="[Metin]" custT="1"/>
      <dgm:spPr/>
      <dgm:t>
        <a:bodyPr/>
        <a:lstStyle/>
        <a:p>
          <a:r>
            <a:rPr lang="tr-T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Akranlarıyla iletişim kurmaya ilişkin desteğe ihtiyaç duyarlar. Oyunlara, tartışmalar katılmada sorun yaşarlar. Travmatik beyin yaralanması olan öğrenciler saldırganlık göstererek nasıl etkileşime geçeceklerini bilemezler.</a:t>
          </a:r>
        </a:p>
      </dgm:t>
    </dgm:pt>
    <dgm:pt modelId="{5AE3B54B-CB8F-46DF-BC4A-26066CA005FA}" type="par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A936AE0-8464-410F-84FA-4601436E602B}" type="sibTrans" cxnId="{D96CB0ED-9184-481C-8AEB-47FAA7B247C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A843019-D452-4213-9374-0B271137286C}">
      <dgm:prSet phldrT="[Metin]" custT="1"/>
      <dgm:spPr/>
      <dgm:t>
        <a:bodyPr/>
        <a:lstStyle/>
        <a:p>
          <a:r>
            <a:rPr lang="tr-T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öğrencilerin sosyal ilişkilerinin belki de en kritik öğesi onlara ulaşmaktır. Öğretmenler ve diğer profesyoneller etkileşimleri geliştirmek adına yöntemler kullanmalı, öğrencileri kazanmaya çalışmalıdırlar.</a:t>
          </a:r>
        </a:p>
      </dgm:t>
    </dgm:pt>
    <dgm:pt modelId="{84806CE9-E85F-4346-BC81-E6B86E4E0A37}" type="par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B23FC88-BEC4-410E-9602-BB2B0B93B934}" type="sibTrans" cxnId="{BC67C3C6-D326-4756-B68C-AD3F59932E78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B8CAA86-0E47-4E22-9AB1-C42D5F0DFA10}" type="pres">
      <dgm:prSet presAssocID="{CBADF7BE-44C7-4B95-B1B9-473FE9EAE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24C0525-DA6E-47BE-8CCA-23E59AD921E9}" type="pres">
      <dgm:prSet presAssocID="{F96A6FA0-818A-4161-B424-A8E193A7F598}" presName="node" presStyleLbl="node1" presStyleIdx="0" presStyleCnt="2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tr-TR"/>
        </a:p>
      </dgm:t>
    </dgm:pt>
    <dgm:pt modelId="{63A110F4-00CE-49F6-A3FF-833B4DF3596F}" type="pres">
      <dgm:prSet presAssocID="{1A936AE0-8464-410F-84FA-4601436E602B}" presName="sibTrans" presStyleCnt="0"/>
      <dgm:spPr/>
    </dgm:pt>
    <dgm:pt modelId="{3C05A013-EE1E-44AE-92A9-AB95134FB547}" type="pres">
      <dgm:prSet presAssocID="{4A843019-D452-4213-9374-0B271137286C}" presName="node" presStyleLbl="node1" presStyleIdx="1" presStyleCnt="2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tr-TR"/>
        </a:p>
      </dgm:t>
    </dgm:pt>
  </dgm:ptLst>
  <dgm:cxnLst>
    <dgm:cxn modelId="{BC67C3C6-D326-4756-B68C-AD3F59932E78}" srcId="{CBADF7BE-44C7-4B95-B1B9-473FE9EAE2DA}" destId="{4A843019-D452-4213-9374-0B271137286C}" srcOrd="1" destOrd="0" parTransId="{84806CE9-E85F-4346-BC81-E6B86E4E0A37}" sibTransId="{7B23FC88-BEC4-410E-9602-BB2B0B93B934}"/>
    <dgm:cxn modelId="{D96CB0ED-9184-481C-8AEB-47FAA7B247C4}" srcId="{CBADF7BE-44C7-4B95-B1B9-473FE9EAE2DA}" destId="{F96A6FA0-818A-4161-B424-A8E193A7F598}" srcOrd="0" destOrd="0" parTransId="{5AE3B54B-CB8F-46DF-BC4A-26066CA005FA}" sibTransId="{1A936AE0-8464-410F-84FA-4601436E602B}"/>
    <dgm:cxn modelId="{B4C82F44-8122-42D9-8A54-864B4307B3D5}" type="presOf" srcId="{CBADF7BE-44C7-4B95-B1B9-473FE9EAE2DA}" destId="{2B8CAA86-0E47-4E22-9AB1-C42D5F0DFA10}" srcOrd="0" destOrd="0" presId="urn:microsoft.com/office/officeart/2005/8/layout/hList6"/>
    <dgm:cxn modelId="{FE850041-8BC9-4C5B-9030-F5C25D75431D}" type="presOf" srcId="{4A843019-D452-4213-9374-0B271137286C}" destId="{3C05A013-EE1E-44AE-92A9-AB95134FB547}" srcOrd="0" destOrd="0" presId="urn:microsoft.com/office/officeart/2005/8/layout/hList6"/>
    <dgm:cxn modelId="{6270E9C9-2EB6-44C5-9C42-7BA54481ABA6}" type="presOf" srcId="{F96A6FA0-818A-4161-B424-A8E193A7F598}" destId="{B24C0525-DA6E-47BE-8CCA-23E59AD921E9}" srcOrd="0" destOrd="0" presId="urn:microsoft.com/office/officeart/2005/8/layout/hList6"/>
    <dgm:cxn modelId="{8A61306B-AE10-4501-A023-EA33A869FF15}" type="presParOf" srcId="{2B8CAA86-0E47-4E22-9AB1-C42D5F0DFA10}" destId="{B24C0525-DA6E-47BE-8CCA-23E59AD921E9}" srcOrd="0" destOrd="0" presId="urn:microsoft.com/office/officeart/2005/8/layout/hList6"/>
    <dgm:cxn modelId="{9803B627-D715-4428-B74E-D4166D3B4D91}" type="presParOf" srcId="{2B8CAA86-0E47-4E22-9AB1-C42D5F0DFA10}" destId="{63A110F4-00CE-49F6-A3FF-833B4DF3596F}" srcOrd="1" destOrd="0" presId="urn:microsoft.com/office/officeart/2005/8/layout/hList6"/>
    <dgm:cxn modelId="{6EF8A37C-56CB-40F4-9814-49E9269C1475}" type="presParOf" srcId="{2B8CAA86-0E47-4E22-9AB1-C42D5F0DFA10}" destId="{3C05A013-EE1E-44AE-92A9-AB95134FB54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8F9AD1-012E-4C6E-8D80-177DB4FD8D6B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40C6F251-A687-4AF2-AE55-BB208B4F09E8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Hafif Derecede Yetersizlik</a:t>
          </a:r>
        </a:p>
      </dgm:t>
    </dgm:pt>
    <dgm:pt modelId="{2E6EBBDA-7365-4909-806F-459FE4A5CD36}" type="parTrans" cxnId="{F2A8F5A2-7957-49A4-9FD7-ADDCF8132A2F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01C6761-BFBD-4EE6-B401-A8F3BA6A1533}" type="sibTrans" cxnId="{F2A8F5A2-7957-49A4-9FD7-ADDCF8132A2F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96AFD8D-50A6-49C7-9FD7-2A85171F4DDB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Kişinin bireysel gereksinimlerini kendisinin bağımsız olarak karşılaması, günlük yaşamını sürdürmede herhangi bir desteğe ve alete gereksinim duymaması</a:t>
          </a:r>
        </a:p>
      </dgm:t>
    </dgm:pt>
    <dgm:pt modelId="{DC421330-A9D2-4C8A-B7C1-930B4AAB4B38}" type="parTrans" cxnId="{BBBCC4B1-158F-415A-815F-028D6A722E4F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B0C1BFA-EAAF-4058-A1E9-A2E2E814DDCF}" type="sibTrans" cxnId="{BBBCC4B1-158F-415A-815F-028D6A722E4F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11CE8FC-5CC1-4E59-8636-6AE3D032704E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Ağır Derecede Yetersizlik</a:t>
          </a:r>
        </a:p>
      </dgm:t>
    </dgm:pt>
    <dgm:pt modelId="{41BB8634-7115-4209-A859-B86DAA3C020D}" type="parTrans" cxnId="{2FC77B7A-992B-424A-BEA7-B36D34DCEB03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694F06C-14E3-40A7-B20E-2B6B4ED1061F}" type="sibTrans" cxnId="{2FC77B7A-992B-424A-BEA7-B36D34DCEB03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39C1603-8A87-419D-B8AB-4C6918DD9452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Kişinin tekerlekli sandalyeye ve desteğe bağımlı olması, bireysel gereksinimlerini karşılamada tam bağımlı olması, baş kontrolünün zayıf olması</a:t>
          </a:r>
        </a:p>
      </dgm:t>
    </dgm:pt>
    <dgm:pt modelId="{9AFECB1C-EC94-48F0-B897-68792C88C728}" type="parTrans" cxnId="{37F67C4C-1471-40A0-B19B-AC772630D18A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330D411-CCDA-4C73-AABC-7F1CFD58B633}" type="sibTrans" cxnId="{37F67C4C-1471-40A0-B19B-AC772630D18A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C4718F3-9F5E-438A-A88F-4A1757DB5EF2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Orta Derecede Yetersizlik</a:t>
          </a:r>
        </a:p>
      </dgm:t>
    </dgm:pt>
    <dgm:pt modelId="{63E377A8-567A-4447-9F65-A49FAD3D8B39}" type="parTrans" cxnId="{B49BE143-786F-43BA-9EB7-AFFD0371F6DE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96DE780-A747-4154-BB75-0E37AB202059}" type="sibTrans" cxnId="{B49BE143-786F-43BA-9EB7-AFFD0371F6DE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86679F-D375-49D8-AAF3-10871CA66AC9}">
      <dgm:prSet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Kişinin günlük yaşamını sürdürmede az da olsa desteğe gereksinim duyması, bazen bağımsız olması, işlevsel baş kontrolüne sahip olması</a:t>
          </a:r>
        </a:p>
      </dgm:t>
    </dgm:pt>
    <dgm:pt modelId="{06889531-5DCF-4CCD-88D0-F0145BB17D19}" type="parTrans" cxnId="{0A81500D-9BD8-4FEE-89F7-213B48200C8C}">
      <dgm:prSet/>
      <dgm:spPr/>
    </dgm:pt>
    <dgm:pt modelId="{320D5629-CE5B-46B9-937B-92DCDEBD7567}" type="sibTrans" cxnId="{0A81500D-9BD8-4FEE-89F7-213B48200C8C}">
      <dgm:prSet/>
      <dgm:spPr/>
    </dgm:pt>
    <dgm:pt modelId="{F9571877-0AC5-4AA8-BACE-8C707B64C164}" type="pres">
      <dgm:prSet presAssocID="{0C8F9AD1-012E-4C6E-8D80-177DB4FD8D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98D55B8-333C-4083-9342-555C7A7687C2}" type="pres">
      <dgm:prSet presAssocID="{40C6F251-A687-4AF2-AE55-BB208B4F09E8}" presName="linNode" presStyleCnt="0"/>
      <dgm:spPr/>
    </dgm:pt>
    <dgm:pt modelId="{3FE245E4-AD24-45CF-B0ED-00B777B23E31}" type="pres">
      <dgm:prSet presAssocID="{40C6F251-A687-4AF2-AE55-BB208B4F09E8}" presName="parentShp" presStyleLbl="node1" presStyleIdx="0" presStyleCnt="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endParaRPr lang="tr-TR"/>
        </a:p>
      </dgm:t>
    </dgm:pt>
    <dgm:pt modelId="{9EC543CE-1077-4E28-9B9C-6A394A773EAB}" type="pres">
      <dgm:prSet presAssocID="{40C6F251-A687-4AF2-AE55-BB208B4F09E8}" presName="childShp" presStyleLbl="bgAccFollowNode1" presStyleIdx="0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23DA4171-E8AE-42A9-9E44-DE693F10B4C9}" type="pres">
      <dgm:prSet presAssocID="{C01C6761-BFBD-4EE6-B401-A8F3BA6A1533}" presName="spacing" presStyleCnt="0"/>
      <dgm:spPr/>
    </dgm:pt>
    <dgm:pt modelId="{1887B185-B8A1-44F3-8B54-CEDA971612ED}" type="pres">
      <dgm:prSet presAssocID="{2C4718F3-9F5E-438A-A88F-4A1757DB5EF2}" presName="linNode" presStyleCnt="0"/>
      <dgm:spPr/>
    </dgm:pt>
    <dgm:pt modelId="{7547D9FA-6B75-4A75-92AB-92B9DA78AEB5}" type="pres">
      <dgm:prSet presAssocID="{2C4718F3-9F5E-438A-A88F-4A1757DB5EF2}" presName="parentShp" presStyleLbl="node1" presStyleIdx="1" presStyleCnt="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endParaRPr lang="tr-TR"/>
        </a:p>
      </dgm:t>
    </dgm:pt>
    <dgm:pt modelId="{DC8A5124-48E0-4CFA-A2B5-8E388443230B}" type="pres">
      <dgm:prSet presAssocID="{2C4718F3-9F5E-438A-A88F-4A1757DB5EF2}" presName="childShp" presStyleLbl="bgAccFollowNode1" presStyleIdx="1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32C9AC32-339D-4BF5-9C97-830CCD168272}" type="pres">
      <dgm:prSet presAssocID="{996DE780-A747-4154-BB75-0E37AB202059}" presName="spacing" presStyleCnt="0"/>
      <dgm:spPr/>
    </dgm:pt>
    <dgm:pt modelId="{EE324E4B-EEE7-4419-A47E-54D805500E68}" type="pres">
      <dgm:prSet presAssocID="{111CE8FC-5CC1-4E59-8636-6AE3D032704E}" presName="linNode" presStyleCnt="0"/>
      <dgm:spPr/>
    </dgm:pt>
    <dgm:pt modelId="{7F3485C9-6D9C-4AA7-B954-A0CC3898C19D}" type="pres">
      <dgm:prSet presAssocID="{111CE8FC-5CC1-4E59-8636-6AE3D032704E}" presName="parentShp" presStyleLbl="node1" presStyleIdx="2" presStyleCnt="3">
        <dgm:presLayoutVars>
          <dgm:bulletEnabled val="1"/>
        </dgm:presLayoutVars>
      </dgm:prSet>
      <dgm:spPr>
        <a:prstGeom prst="flowChartOnlineStorage">
          <a:avLst/>
        </a:prstGeom>
      </dgm:spPr>
      <dgm:t>
        <a:bodyPr/>
        <a:lstStyle/>
        <a:p>
          <a:endParaRPr lang="tr-TR"/>
        </a:p>
      </dgm:t>
    </dgm:pt>
    <dgm:pt modelId="{D21992B1-CED5-4C6E-85AF-DFA26F1ECCAA}" type="pres">
      <dgm:prSet presAssocID="{111CE8FC-5CC1-4E59-8636-6AE3D032704E}" presName="childShp" presStyleLbl="bgAccFollowNode1" presStyleIdx="2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tr-TR"/>
        </a:p>
      </dgm:t>
    </dgm:pt>
  </dgm:ptLst>
  <dgm:cxnLst>
    <dgm:cxn modelId="{9FDD4535-82E1-43B8-8664-829F3C7DE2A1}" type="presOf" srcId="{539C1603-8A87-419D-B8AB-4C6918DD9452}" destId="{D21992B1-CED5-4C6E-85AF-DFA26F1ECCAA}" srcOrd="0" destOrd="0" presId="urn:microsoft.com/office/officeart/2005/8/layout/vList6"/>
    <dgm:cxn modelId="{B49BE143-786F-43BA-9EB7-AFFD0371F6DE}" srcId="{0C8F9AD1-012E-4C6E-8D80-177DB4FD8D6B}" destId="{2C4718F3-9F5E-438A-A88F-4A1757DB5EF2}" srcOrd="1" destOrd="0" parTransId="{63E377A8-567A-4447-9F65-A49FAD3D8B39}" sibTransId="{996DE780-A747-4154-BB75-0E37AB202059}"/>
    <dgm:cxn modelId="{EFAB37B3-E64A-4217-B0F8-B7CEB7B5DC5A}" type="presOf" srcId="{40C6F251-A687-4AF2-AE55-BB208B4F09E8}" destId="{3FE245E4-AD24-45CF-B0ED-00B777B23E31}" srcOrd="0" destOrd="0" presId="urn:microsoft.com/office/officeart/2005/8/layout/vList6"/>
    <dgm:cxn modelId="{6CFEA292-D409-4B0D-A74C-C4384017FADA}" type="presOf" srcId="{111CE8FC-5CC1-4E59-8636-6AE3D032704E}" destId="{7F3485C9-6D9C-4AA7-B954-A0CC3898C19D}" srcOrd="0" destOrd="0" presId="urn:microsoft.com/office/officeart/2005/8/layout/vList6"/>
    <dgm:cxn modelId="{C64CC896-842F-4875-8C84-AB199CEB53E7}" type="presOf" srcId="{B386679F-D375-49D8-AAF3-10871CA66AC9}" destId="{DC8A5124-48E0-4CFA-A2B5-8E388443230B}" srcOrd="0" destOrd="0" presId="urn:microsoft.com/office/officeart/2005/8/layout/vList6"/>
    <dgm:cxn modelId="{B05B646E-1B34-4D90-B022-068A33AC8364}" type="presOf" srcId="{2C4718F3-9F5E-438A-A88F-4A1757DB5EF2}" destId="{7547D9FA-6B75-4A75-92AB-92B9DA78AEB5}" srcOrd="0" destOrd="0" presId="urn:microsoft.com/office/officeart/2005/8/layout/vList6"/>
    <dgm:cxn modelId="{37F67C4C-1471-40A0-B19B-AC772630D18A}" srcId="{111CE8FC-5CC1-4E59-8636-6AE3D032704E}" destId="{539C1603-8A87-419D-B8AB-4C6918DD9452}" srcOrd="0" destOrd="0" parTransId="{9AFECB1C-EC94-48F0-B897-68792C88C728}" sibTransId="{8330D411-CCDA-4C73-AABC-7F1CFD58B633}"/>
    <dgm:cxn modelId="{BBBCC4B1-158F-415A-815F-028D6A722E4F}" srcId="{40C6F251-A687-4AF2-AE55-BB208B4F09E8}" destId="{396AFD8D-50A6-49C7-9FD7-2A85171F4DDB}" srcOrd="0" destOrd="0" parTransId="{DC421330-A9D2-4C8A-B7C1-930B4AAB4B38}" sibTransId="{DB0C1BFA-EAAF-4058-A1E9-A2E2E814DDCF}"/>
    <dgm:cxn modelId="{0A81500D-9BD8-4FEE-89F7-213B48200C8C}" srcId="{2C4718F3-9F5E-438A-A88F-4A1757DB5EF2}" destId="{B386679F-D375-49D8-AAF3-10871CA66AC9}" srcOrd="0" destOrd="0" parTransId="{06889531-5DCF-4CCD-88D0-F0145BB17D19}" sibTransId="{320D5629-CE5B-46B9-937B-92DCDEBD7567}"/>
    <dgm:cxn modelId="{77948D48-347A-4DA2-8C11-3E66C4F0E9B5}" type="presOf" srcId="{396AFD8D-50A6-49C7-9FD7-2A85171F4DDB}" destId="{9EC543CE-1077-4E28-9B9C-6A394A773EAB}" srcOrd="0" destOrd="0" presId="urn:microsoft.com/office/officeart/2005/8/layout/vList6"/>
    <dgm:cxn modelId="{23C54E47-7580-46DA-9FCC-EBE4424902D3}" type="presOf" srcId="{0C8F9AD1-012E-4C6E-8D80-177DB4FD8D6B}" destId="{F9571877-0AC5-4AA8-BACE-8C707B64C164}" srcOrd="0" destOrd="0" presId="urn:microsoft.com/office/officeart/2005/8/layout/vList6"/>
    <dgm:cxn modelId="{2FC77B7A-992B-424A-BEA7-B36D34DCEB03}" srcId="{0C8F9AD1-012E-4C6E-8D80-177DB4FD8D6B}" destId="{111CE8FC-5CC1-4E59-8636-6AE3D032704E}" srcOrd="2" destOrd="0" parTransId="{41BB8634-7115-4209-A859-B86DAA3C020D}" sibTransId="{A694F06C-14E3-40A7-B20E-2B6B4ED1061F}"/>
    <dgm:cxn modelId="{F2A8F5A2-7957-49A4-9FD7-ADDCF8132A2F}" srcId="{0C8F9AD1-012E-4C6E-8D80-177DB4FD8D6B}" destId="{40C6F251-A687-4AF2-AE55-BB208B4F09E8}" srcOrd="0" destOrd="0" parTransId="{2E6EBBDA-7365-4909-806F-459FE4A5CD36}" sibTransId="{C01C6761-BFBD-4EE6-B401-A8F3BA6A1533}"/>
    <dgm:cxn modelId="{9F8A33C8-C5EB-485C-BA4A-2A8D58EB786F}" type="presParOf" srcId="{F9571877-0AC5-4AA8-BACE-8C707B64C164}" destId="{698D55B8-333C-4083-9342-555C7A7687C2}" srcOrd="0" destOrd="0" presId="urn:microsoft.com/office/officeart/2005/8/layout/vList6"/>
    <dgm:cxn modelId="{43ECD333-2C0E-48AA-9281-ED7152315882}" type="presParOf" srcId="{698D55B8-333C-4083-9342-555C7A7687C2}" destId="{3FE245E4-AD24-45CF-B0ED-00B777B23E31}" srcOrd="0" destOrd="0" presId="urn:microsoft.com/office/officeart/2005/8/layout/vList6"/>
    <dgm:cxn modelId="{1A4F4935-E054-4E94-B860-CF3B36C69448}" type="presParOf" srcId="{698D55B8-333C-4083-9342-555C7A7687C2}" destId="{9EC543CE-1077-4E28-9B9C-6A394A773EAB}" srcOrd="1" destOrd="0" presId="urn:microsoft.com/office/officeart/2005/8/layout/vList6"/>
    <dgm:cxn modelId="{28E557AF-2BAC-435F-ABE1-0E547117B5E5}" type="presParOf" srcId="{F9571877-0AC5-4AA8-BACE-8C707B64C164}" destId="{23DA4171-E8AE-42A9-9E44-DE693F10B4C9}" srcOrd="1" destOrd="0" presId="urn:microsoft.com/office/officeart/2005/8/layout/vList6"/>
    <dgm:cxn modelId="{37FACF9A-C38D-49AE-BE15-DEF2A70EF23B}" type="presParOf" srcId="{F9571877-0AC5-4AA8-BACE-8C707B64C164}" destId="{1887B185-B8A1-44F3-8B54-CEDA971612ED}" srcOrd="2" destOrd="0" presId="urn:microsoft.com/office/officeart/2005/8/layout/vList6"/>
    <dgm:cxn modelId="{2B36F825-8AA9-4928-A5DE-5E3BE2E88D86}" type="presParOf" srcId="{1887B185-B8A1-44F3-8B54-CEDA971612ED}" destId="{7547D9FA-6B75-4A75-92AB-92B9DA78AEB5}" srcOrd="0" destOrd="0" presId="urn:microsoft.com/office/officeart/2005/8/layout/vList6"/>
    <dgm:cxn modelId="{E91693AB-BCC5-4817-8AB6-238708CFE4A0}" type="presParOf" srcId="{1887B185-B8A1-44F3-8B54-CEDA971612ED}" destId="{DC8A5124-48E0-4CFA-A2B5-8E388443230B}" srcOrd="1" destOrd="0" presId="urn:microsoft.com/office/officeart/2005/8/layout/vList6"/>
    <dgm:cxn modelId="{91A42973-0B97-450D-8E9B-2601BBFB66CD}" type="presParOf" srcId="{F9571877-0AC5-4AA8-BACE-8C707B64C164}" destId="{32C9AC32-339D-4BF5-9C97-830CCD168272}" srcOrd="3" destOrd="0" presId="urn:microsoft.com/office/officeart/2005/8/layout/vList6"/>
    <dgm:cxn modelId="{890D8F52-F348-4D3D-B7C6-AA02009B101D}" type="presParOf" srcId="{F9571877-0AC5-4AA8-BACE-8C707B64C164}" destId="{EE324E4B-EEE7-4419-A47E-54D805500E68}" srcOrd="4" destOrd="0" presId="urn:microsoft.com/office/officeart/2005/8/layout/vList6"/>
    <dgm:cxn modelId="{FDAFA7DE-6D8B-4325-886A-A56FA60B0519}" type="presParOf" srcId="{EE324E4B-EEE7-4419-A47E-54D805500E68}" destId="{7F3485C9-6D9C-4AA7-B954-A0CC3898C19D}" srcOrd="0" destOrd="0" presId="urn:microsoft.com/office/officeart/2005/8/layout/vList6"/>
    <dgm:cxn modelId="{AAE00BFB-9F8A-4EA3-AC81-1472FBC266FA}" type="presParOf" srcId="{EE324E4B-EEE7-4419-A47E-54D805500E68}" destId="{D21992B1-CED5-4C6E-85AF-DFA26F1ECC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84927-05E5-4D95-9B07-1B8AA8D6414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E8842BC-35B2-46BE-A9D7-F06DA4BC0EB3}">
      <dgm:prSet phldrT="[Metin]" custT="1"/>
      <dgm:spPr/>
      <dgm:t>
        <a:bodyPr/>
        <a:lstStyle/>
        <a:p>
          <a:r>
            <a: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MEYDANA GELDİĞİ YERE GÖRE</a:t>
          </a:r>
        </a:p>
      </dgm:t>
    </dgm:pt>
    <dgm:pt modelId="{9D023BE6-EFBA-4D49-B69F-33841A2BFAEE}" type="parTrans" cxnId="{190E871C-C28A-4301-A16E-918A688CE329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17FCAA0-6339-405D-B46B-B5FCAB74290A}" type="sibTrans" cxnId="{190E871C-C28A-4301-A16E-918A688CE329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BD59646-1116-4A72-B8B2-EFC11B5D9E8C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1. Sinir sistemi ile ilgili yetersizlikler</a:t>
          </a:r>
        </a:p>
      </dgm:t>
    </dgm:pt>
    <dgm:pt modelId="{053D7964-7AE1-4531-A3B2-C7AA94717C2B}" type="parTrans" cxnId="{149F031F-1B06-474F-8DE1-9F3604413ACC}">
      <dgm:prSet custT="1"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CDD782B-6F02-40C0-89FF-218CEF15EA00}" type="sibTrans" cxnId="{149F031F-1B06-474F-8DE1-9F3604413ACC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5EC6AE8-2CD5-4F0C-AD93-E39964971051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2. Kas-iskelet sistemiyle ilgili yetersizlikler</a:t>
          </a:r>
        </a:p>
      </dgm:t>
    </dgm:pt>
    <dgm:pt modelId="{15E638C6-47FD-423F-A60D-546CB65C7CE5}" type="parTrans" cxnId="{4ADB77AA-1F7D-482C-BC75-CCF795C7E1F1}">
      <dgm:prSet custT="1"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80F7643-C790-4AD3-93C8-3E5B81061BD6}" type="sibTrans" cxnId="{4ADB77AA-1F7D-482C-BC75-CCF795C7E1F1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1A38FFD-8DCF-49C0-A5DB-A1ED6DDD1726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3. Sağlık yetersizlikleri</a:t>
          </a:r>
        </a:p>
      </dgm:t>
    </dgm:pt>
    <dgm:pt modelId="{0802D547-E44D-4B07-AF23-DBD9091595A9}" type="parTrans" cxnId="{95B0949D-3B90-454B-BD66-CCFE214EC69D}">
      <dgm:prSet custT="1"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60DA5E0-7BD9-4074-9D5E-A2DACB4FA563}" type="sibTrans" cxnId="{95B0949D-3B90-454B-BD66-CCFE214EC69D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C73BED4-2A92-4BD1-B042-117F93961879}" type="pres">
      <dgm:prSet presAssocID="{B3384927-05E5-4D95-9B07-1B8AA8D641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28E8F88-D096-47E9-A53E-84E870612D8A}" type="pres">
      <dgm:prSet presAssocID="{6E8842BC-35B2-46BE-A9D7-F06DA4BC0EB3}" presName="root1" presStyleCnt="0"/>
      <dgm:spPr/>
    </dgm:pt>
    <dgm:pt modelId="{747DB8B8-73C6-4FE3-81D5-22E4ACF070B6}" type="pres">
      <dgm:prSet presAssocID="{6E8842BC-35B2-46BE-A9D7-F06DA4BC0EB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C242FB-F7C2-4545-8314-82193422EDD6}" type="pres">
      <dgm:prSet presAssocID="{6E8842BC-35B2-46BE-A9D7-F06DA4BC0EB3}" presName="level2hierChild" presStyleCnt="0"/>
      <dgm:spPr/>
    </dgm:pt>
    <dgm:pt modelId="{A18C248A-4451-49BD-BA83-C8787AB5E53C}" type="pres">
      <dgm:prSet presAssocID="{053D7964-7AE1-4531-A3B2-C7AA94717C2B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C321C29B-8C73-4801-A424-D560CAA40AF4}" type="pres">
      <dgm:prSet presAssocID="{053D7964-7AE1-4531-A3B2-C7AA94717C2B}" presName="connTx" presStyleLbl="parChTrans1D2" presStyleIdx="0" presStyleCnt="3"/>
      <dgm:spPr/>
      <dgm:t>
        <a:bodyPr/>
        <a:lstStyle/>
        <a:p>
          <a:endParaRPr lang="tr-TR"/>
        </a:p>
      </dgm:t>
    </dgm:pt>
    <dgm:pt modelId="{ED251AA4-1108-4572-9D58-71BB8831ED08}" type="pres">
      <dgm:prSet presAssocID="{9BD59646-1116-4A72-B8B2-EFC11B5D9E8C}" presName="root2" presStyleCnt="0"/>
      <dgm:spPr/>
    </dgm:pt>
    <dgm:pt modelId="{FD2EFD87-2CF9-4E5C-B407-613398C81266}" type="pres">
      <dgm:prSet presAssocID="{9BD59646-1116-4A72-B8B2-EFC11B5D9E8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06F4B8-B896-427D-9A24-8A396D402C89}" type="pres">
      <dgm:prSet presAssocID="{9BD59646-1116-4A72-B8B2-EFC11B5D9E8C}" presName="level3hierChild" presStyleCnt="0"/>
      <dgm:spPr/>
    </dgm:pt>
    <dgm:pt modelId="{16CD9D3B-B37C-4BCD-B06E-AB5152BF1921}" type="pres">
      <dgm:prSet presAssocID="{15E638C6-47FD-423F-A60D-546CB65C7CE5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047788B3-8C11-47FD-BDB2-21DD42B1A4A5}" type="pres">
      <dgm:prSet presAssocID="{15E638C6-47FD-423F-A60D-546CB65C7CE5}" presName="connTx" presStyleLbl="parChTrans1D2" presStyleIdx="1" presStyleCnt="3"/>
      <dgm:spPr/>
      <dgm:t>
        <a:bodyPr/>
        <a:lstStyle/>
        <a:p>
          <a:endParaRPr lang="tr-TR"/>
        </a:p>
      </dgm:t>
    </dgm:pt>
    <dgm:pt modelId="{8F479984-5804-4C3A-9DE0-92E521D58A85}" type="pres">
      <dgm:prSet presAssocID="{45EC6AE8-2CD5-4F0C-AD93-E39964971051}" presName="root2" presStyleCnt="0"/>
      <dgm:spPr/>
    </dgm:pt>
    <dgm:pt modelId="{EDB12E46-53D4-4AF4-B64B-867FB7B476AF}" type="pres">
      <dgm:prSet presAssocID="{45EC6AE8-2CD5-4F0C-AD93-E3996497105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CD4C8A-5E83-4185-90B3-87A9E13420D9}" type="pres">
      <dgm:prSet presAssocID="{45EC6AE8-2CD5-4F0C-AD93-E39964971051}" presName="level3hierChild" presStyleCnt="0"/>
      <dgm:spPr/>
    </dgm:pt>
    <dgm:pt modelId="{C89AE402-09BC-431F-9D95-8051CB1D3E11}" type="pres">
      <dgm:prSet presAssocID="{0802D547-E44D-4B07-AF23-DBD9091595A9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75E75465-E70E-482A-8B9B-A87EDD12A1E0}" type="pres">
      <dgm:prSet presAssocID="{0802D547-E44D-4B07-AF23-DBD9091595A9}" presName="connTx" presStyleLbl="parChTrans1D2" presStyleIdx="2" presStyleCnt="3"/>
      <dgm:spPr/>
      <dgm:t>
        <a:bodyPr/>
        <a:lstStyle/>
        <a:p>
          <a:endParaRPr lang="tr-TR"/>
        </a:p>
      </dgm:t>
    </dgm:pt>
    <dgm:pt modelId="{100877A6-D8FE-4427-9CC8-5DD3BDE8785B}" type="pres">
      <dgm:prSet presAssocID="{E1A38FFD-8DCF-49C0-A5DB-A1ED6DDD1726}" presName="root2" presStyleCnt="0"/>
      <dgm:spPr/>
    </dgm:pt>
    <dgm:pt modelId="{33FDA600-9208-4F5D-82D9-AC86A920FF0E}" type="pres">
      <dgm:prSet presAssocID="{E1A38FFD-8DCF-49C0-A5DB-A1ED6DDD172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29291B-7AD1-454C-B3A1-5B2B8EC5F869}" type="pres">
      <dgm:prSet presAssocID="{E1A38FFD-8DCF-49C0-A5DB-A1ED6DDD1726}" presName="level3hierChild" presStyleCnt="0"/>
      <dgm:spPr/>
    </dgm:pt>
  </dgm:ptLst>
  <dgm:cxnLst>
    <dgm:cxn modelId="{190E871C-C28A-4301-A16E-918A688CE329}" srcId="{B3384927-05E5-4D95-9B07-1B8AA8D6414D}" destId="{6E8842BC-35B2-46BE-A9D7-F06DA4BC0EB3}" srcOrd="0" destOrd="0" parTransId="{9D023BE6-EFBA-4D49-B69F-33841A2BFAEE}" sibTransId="{B17FCAA0-6339-405D-B46B-B5FCAB74290A}"/>
    <dgm:cxn modelId="{4ADB77AA-1F7D-482C-BC75-CCF795C7E1F1}" srcId="{6E8842BC-35B2-46BE-A9D7-F06DA4BC0EB3}" destId="{45EC6AE8-2CD5-4F0C-AD93-E39964971051}" srcOrd="1" destOrd="0" parTransId="{15E638C6-47FD-423F-A60D-546CB65C7CE5}" sibTransId="{780F7643-C790-4AD3-93C8-3E5B81061BD6}"/>
    <dgm:cxn modelId="{23CE877A-3F1D-4BA4-8D8A-53B664759AA3}" type="presOf" srcId="{0802D547-E44D-4B07-AF23-DBD9091595A9}" destId="{75E75465-E70E-482A-8B9B-A87EDD12A1E0}" srcOrd="1" destOrd="0" presId="urn:microsoft.com/office/officeart/2008/layout/HorizontalMultiLevelHierarchy"/>
    <dgm:cxn modelId="{88EC9440-8B9B-4817-AB6E-13B78AD931C0}" type="presOf" srcId="{45EC6AE8-2CD5-4F0C-AD93-E39964971051}" destId="{EDB12E46-53D4-4AF4-B64B-867FB7B476AF}" srcOrd="0" destOrd="0" presId="urn:microsoft.com/office/officeart/2008/layout/HorizontalMultiLevelHierarchy"/>
    <dgm:cxn modelId="{4DCB7E74-CAFE-461F-95F4-CF0C5A329E2B}" type="presOf" srcId="{6E8842BC-35B2-46BE-A9D7-F06DA4BC0EB3}" destId="{747DB8B8-73C6-4FE3-81D5-22E4ACF070B6}" srcOrd="0" destOrd="0" presId="urn:microsoft.com/office/officeart/2008/layout/HorizontalMultiLevelHierarchy"/>
    <dgm:cxn modelId="{95B0949D-3B90-454B-BD66-CCFE214EC69D}" srcId="{6E8842BC-35B2-46BE-A9D7-F06DA4BC0EB3}" destId="{E1A38FFD-8DCF-49C0-A5DB-A1ED6DDD1726}" srcOrd="2" destOrd="0" parTransId="{0802D547-E44D-4B07-AF23-DBD9091595A9}" sibTransId="{660DA5E0-7BD9-4074-9D5E-A2DACB4FA563}"/>
    <dgm:cxn modelId="{73A72AE1-07EC-47D7-8874-2BE3A7107116}" type="presOf" srcId="{15E638C6-47FD-423F-A60D-546CB65C7CE5}" destId="{047788B3-8C11-47FD-BDB2-21DD42B1A4A5}" srcOrd="1" destOrd="0" presId="urn:microsoft.com/office/officeart/2008/layout/HorizontalMultiLevelHierarchy"/>
    <dgm:cxn modelId="{2EBEBADA-7A9E-4E17-8496-B41E0963CDE7}" type="presOf" srcId="{9BD59646-1116-4A72-B8B2-EFC11B5D9E8C}" destId="{FD2EFD87-2CF9-4E5C-B407-613398C81266}" srcOrd="0" destOrd="0" presId="urn:microsoft.com/office/officeart/2008/layout/HorizontalMultiLevelHierarchy"/>
    <dgm:cxn modelId="{AD305A17-8DA0-4D70-A17E-825F9E554D04}" type="presOf" srcId="{053D7964-7AE1-4531-A3B2-C7AA94717C2B}" destId="{C321C29B-8C73-4801-A424-D560CAA40AF4}" srcOrd="1" destOrd="0" presId="urn:microsoft.com/office/officeart/2008/layout/HorizontalMultiLevelHierarchy"/>
    <dgm:cxn modelId="{149F031F-1B06-474F-8DE1-9F3604413ACC}" srcId="{6E8842BC-35B2-46BE-A9D7-F06DA4BC0EB3}" destId="{9BD59646-1116-4A72-B8B2-EFC11B5D9E8C}" srcOrd="0" destOrd="0" parTransId="{053D7964-7AE1-4531-A3B2-C7AA94717C2B}" sibTransId="{4CDD782B-6F02-40C0-89FF-218CEF15EA00}"/>
    <dgm:cxn modelId="{94D4F85C-A376-4381-8587-48A1D57E12C5}" type="presOf" srcId="{E1A38FFD-8DCF-49C0-A5DB-A1ED6DDD1726}" destId="{33FDA600-9208-4F5D-82D9-AC86A920FF0E}" srcOrd="0" destOrd="0" presId="urn:microsoft.com/office/officeart/2008/layout/HorizontalMultiLevelHierarchy"/>
    <dgm:cxn modelId="{58D12C79-5D9E-4187-B9D5-A9F74E7648BB}" type="presOf" srcId="{0802D547-E44D-4B07-AF23-DBD9091595A9}" destId="{C89AE402-09BC-431F-9D95-8051CB1D3E11}" srcOrd="0" destOrd="0" presId="urn:microsoft.com/office/officeart/2008/layout/HorizontalMultiLevelHierarchy"/>
    <dgm:cxn modelId="{B3C0F64B-F38B-4BB9-9FB0-16951FCB38C4}" type="presOf" srcId="{053D7964-7AE1-4531-A3B2-C7AA94717C2B}" destId="{A18C248A-4451-49BD-BA83-C8787AB5E53C}" srcOrd="0" destOrd="0" presId="urn:microsoft.com/office/officeart/2008/layout/HorizontalMultiLevelHierarchy"/>
    <dgm:cxn modelId="{43CDB2F0-D979-49B6-81A2-FBBA36D42E2F}" type="presOf" srcId="{15E638C6-47FD-423F-A60D-546CB65C7CE5}" destId="{16CD9D3B-B37C-4BCD-B06E-AB5152BF1921}" srcOrd="0" destOrd="0" presId="urn:microsoft.com/office/officeart/2008/layout/HorizontalMultiLevelHierarchy"/>
    <dgm:cxn modelId="{F32B3442-BBD6-4055-8AEE-882A293AE75D}" type="presOf" srcId="{B3384927-05E5-4D95-9B07-1B8AA8D6414D}" destId="{AC73BED4-2A92-4BD1-B042-117F93961879}" srcOrd="0" destOrd="0" presId="urn:microsoft.com/office/officeart/2008/layout/HorizontalMultiLevelHierarchy"/>
    <dgm:cxn modelId="{B6EC06F7-6CCA-4B81-AF28-EA9513731421}" type="presParOf" srcId="{AC73BED4-2A92-4BD1-B042-117F93961879}" destId="{228E8F88-D096-47E9-A53E-84E870612D8A}" srcOrd="0" destOrd="0" presId="urn:microsoft.com/office/officeart/2008/layout/HorizontalMultiLevelHierarchy"/>
    <dgm:cxn modelId="{740F9412-9AD0-44B0-AAEA-2F81CA440370}" type="presParOf" srcId="{228E8F88-D096-47E9-A53E-84E870612D8A}" destId="{747DB8B8-73C6-4FE3-81D5-22E4ACF070B6}" srcOrd="0" destOrd="0" presId="urn:microsoft.com/office/officeart/2008/layout/HorizontalMultiLevelHierarchy"/>
    <dgm:cxn modelId="{54EAB87A-D57E-403A-B3EB-1A18BCBC50C7}" type="presParOf" srcId="{228E8F88-D096-47E9-A53E-84E870612D8A}" destId="{ABC242FB-F7C2-4545-8314-82193422EDD6}" srcOrd="1" destOrd="0" presId="urn:microsoft.com/office/officeart/2008/layout/HorizontalMultiLevelHierarchy"/>
    <dgm:cxn modelId="{572E60D4-ABCC-4263-B0AB-0F83C5861D8E}" type="presParOf" srcId="{ABC242FB-F7C2-4545-8314-82193422EDD6}" destId="{A18C248A-4451-49BD-BA83-C8787AB5E53C}" srcOrd="0" destOrd="0" presId="urn:microsoft.com/office/officeart/2008/layout/HorizontalMultiLevelHierarchy"/>
    <dgm:cxn modelId="{103C9C51-DC1A-4026-9B88-8C68176D98EB}" type="presParOf" srcId="{A18C248A-4451-49BD-BA83-C8787AB5E53C}" destId="{C321C29B-8C73-4801-A424-D560CAA40AF4}" srcOrd="0" destOrd="0" presId="urn:microsoft.com/office/officeart/2008/layout/HorizontalMultiLevelHierarchy"/>
    <dgm:cxn modelId="{68C6E5CB-5DA7-48FC-8DC7-3924D85617C8}" type="presParOf" srcId="{ABC242FB-F7C2-4545-8314-82193422EDD6}" destId="{ED251AA4-1108-4572-9D58-71BB8831ED08}" srcOrd="1" destOrd="0" presId="urn:microsoft.com/office/officeart/2008/layout/HorizontalMultiLevelHierarchy"/>
    <dgm:cxn modelId="{94170D2C-09AA-41D5-8835-0F829F26ACBB}" type="presParOf" srcId="{ED251AA4-1108-4572-9D58-71BB8831ED08}" destId="{FD2EFD87-2CF9-4E5C-B407-613398C81266}" srcOrd="0" destOrd="0" presId="urn:microsoft.com/office/officeart/2008/layout/HorizontalMultiLevelHierarchy"/>
    <dgm:cxn modelId="{91E69A4B-FCE6-417E-9551-52449467D16C}" type="presParOf" srcId="{ED251AA4-1108-4572-9D58-71BB8831ED08}" destId="{1206F4B8-B896-427D-9A24-8A396D402C89}" srcOrd="1" destOrd="0" presId="urn:microsoft.com/office/officeart/2008/layout/HorizontalMultiLevelHierarchy"/>
    <dgm:cxn modelId="{499B8794-82D2-4A57-A8A6-440E421BD672}" type="presParOf" srcId="{ABC242FB-F7C2-4545-8314-82193422EDD6}" destId="{16CD9D3B-B37C-4BCD-B06E-AB5152BF1921}" srcOrd="2" destOrd="0" presId="urn:microsoft.com/office/officeart/2008/layout/HorizontalMultiLevelHierarchy"/>
    <dgm:cxn modelId="{0A5709BF-0DD5-49C5-BACC-160F65DBAA11}" type="presParOf" srcId="{16CD9D3B-B37C-4BCD-B06E-AB5152BF1921}" destId="{047788B3-8C11-47FD-BDB2-21DD42B1A4A5}" srcOrd="0" destOrd="0" presId="urn:microsoft.com/office/officeart/2008/layout/HorizontalMultiLevelHierarchy"/>
    <dgm:cxn modelId="{E855715D-DCC8-4BAB-A6FC-DCFB192044C3}" type="presParOf" srcId="{ABC242FB-F7C2-4545-8314-82193422EDD6}" destId="{8F479984-5804-4C3A-9DE0-92E521D58A85}" srcOrd="3" destOrd="0" presId="urn:microsoft.com/office/officeart/2008/layout/HorizontalMultiLevelHierarchy"/>
    <dgm:cxn modelId="{CCD9C0CE-2B0C-490E-A44B-CAF1EAE9FDA6}" type="presParOf" srcId="{8F479984-5804-4C3A-9DE0-92E521D58A85}" destId="{EDB12E46-53D4-4AF4-B64B-867FB7B476AF}" srcOrd="0" destOrd="0" presId="urn:microsoft.com/office/officeart/2008/layout/HorizontalMultiLevelHierarchy"/>
    <dgm:cxn modelId="{0D961873-4174-4460-9B7F-DBBE46F82985}" type="presParOf" srcId="{8F479984-5804-4C3A-9DE0-92E521D58A85}" destId="{42CD4C8A-5E83-4185-90B3-87A9E13420D9}" srcOrd="1" destOrd="0" presId="urn:microsoft.com/office/officeart/2008/layout/HorizontalMultiLevelHierarchy"/>
    <dgm:cxn modelId="{7CF83F59-F47D-48B1-AE42-B9490CB04C44}" type="presParOf" srcId="{ABC242FB-F7C2-4545-8314-82193422EDD6}" destId="{C89AE402-09BC-431F-9D95-8051CB1D3E11}" srcOrd="4" destOrd="0" presId="urn:microsoft.com/office/officeart/2008/layout/HorizontalMultiLevelHierarchy"/>
    <dgm:cxn modelId="{86F2293F-DB67-4548-9766-DB0FCAB61A44}" type="presParOf" srcId="{C89AE402-09BC-431F-9D95-8051CB1D3E11}" destId="{75E75465-E70E-482A-8B9B-A87EDD12A1E0}" srcOrd="0" destOrd="0" presId="urn:microsoft.com/office/officeart/2008/layout/HorizontalMultiLevelHierarchy"/>
    <dgm:cxn modelId="{D0EDECC7-2E42-4947-A98C-B82C87698EB4}" type="presParOf" srcId="{ABC242FB-F7C2-4545-8314-82193422EDD6}" destId="{100877A6-D8FE-4427-9CC8-5DD3BDE8785B}" srcOrd="5" destOrd="0" presId="urn:microsoft.com/office/officeart/2008/layout/HorizontalMultiLevelHierarchy"/>
    <dgm:cxn modelId="{8C9B09B9-725A-43C7-A367-2A6AF24F276B}" type="presParOf" srcId="{100877A6-D8FE-4427-9CC8-5DD3BDE8785B}" destId="{33FDA600-9208-4F5D-82D9-AC86A920FF0E}" srcOrd="0" destOrd="0" presId="urn:microsoft.com/office/officeart/2008/layout/HorizontalMultiLevelHierarchy"/>
    <dgm:cxn modelId="{57B852CB-B175-4415-AE9E-FBDBAF3A8303}" type="presParOf" srcId="{100877A6-D8FE-4427-9CC8-5DD3BDE8785B}" destId="{E229291B-7AD1-454C-B3A1-5B2B8EC5F86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31D1D-8C5F-49EA-9350-73643205E318}" type="doc">
      <dgm:prSet loTypeId="urn:microsoft.com/office/officeart/2008/layout/CircleAccentTimeline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tr-TR"/>
        </a:p>
      </dgm:t>
    </dgm:pt>
    <dgm:pt modelId="{7DA98135-2FD8-4293-91CC-25A695BE42FD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SEREBRAL </a:t>
          </a:r>
        </a:p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PARALİZİ</a:t>
          </a:r>
        </a:p>
      </dgm:t>
    </dgm:pt>
    <dgm:pt modelId="{7B728C90-59AF-4928-8DF7-BF7CA7073048}" type="parTrans" cxnId="{FA218B79-A4FB-4886-BE1A-BFA1C4A01CE8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A8D2A4B-301E-46E4-BF47-2F2C226F8EB6}" type="sibTrans" cxnId="{FA218B79-A4FB-4886-BE1A-BFA1C4A01CE8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E9B3098-E2FE-4DDA-AD99-164671FFEF67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SPİNA BİFİDA</a:t>
          </a:r>
        </a:p>
      </dgm:t>
    </dgm:pt>
    <dgm:pt modelId="{E133587D-1A71-4C31-97B6-3921286B55C6}" type="parTrans" cxnId="{F19EB3A0-543B-4DD1-A7AC-7E06E28274A1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4F90A7F-F07A-429A-8053-EA08BEF8ADA9}" type="sibTrans" cxnId="{F19EB3A0-543B-4DD1-A7AC-7E06E28274A1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D3AE046-D92F-4F93-BD0A-E11D02829D85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 FELCİ</a:t>
          </a:r>
        </a:p>
      </dgm:t>
    </dgm:pt>
    <dgm:pt modelId="{79771AC1-897F-412D-8876-D37316B7D8A5}" type="parTrans" cxnId="{CF927FC5-AB0C-434B-B6D4-0538D5104109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84290DB-764B-4551-ADA9-640EE252962F}" type="sibTrans" cxnId="{CF927FC5-AB0C-434B-B6D4-0538D5104109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5DCAF62-66A5-4A84-9451-330F6F22ED29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MULTİPLE </a:t>
          </a:r>
        </a:p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SKLEROZİS</a:t>
          </a:r>
        </a:p>
      </dgm:t>
    </dgm:pt>
    <dgm:pt modelId="{032D554C-62DD-48FE-97FB-D0761E5DF553}" type="parTrans" cxnId="{D99E4A98-8DC9-4699-9B09-EF41CD8B2A11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C75AF94-1E9F-48C4-8D0A-1E48C1D2D67A}" type="sibTrans" cxnId="{D99E4A98-8DC9-4699-9B09-EF41CD8B2A11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EF3D28B-1064-4A60-97A8-71D66E735C69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OMURİLİK YARALANMALARI</a:t>
          </a:r>
        </a:p>
      </dgm:t>
    </dgm:pt>
    <dgm:pt modelId="{095C1E1A-2BCB-4DDE-80F7-E5D547FA9E2C}" type="parTrans" cxnId="{BFFDD5EA-3134-4700-A707-B60F59861722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FD637AD-BA65-4287-BBBA-6E1395ADC852}" type="sibTrans" cxnId="{BFFDD5EA-3134-4700-A707-B60F59861722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086C67F-F1B7-4CEB-8968-3EE76874416A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TRAVMATİK BEYİN YARALANMALARI</a:t>
          </a:r>
        </a:p>
      </dgm:t>
    </dgm:pt>
    <dgm:pt modelId="{3DEE075D-FCFC-497D-94C6-AFD20822FDF5}" type="parTrans" cxnId="{2290DB73-75E7-4C9F-97A4-FF24768BAA8E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A6DFB97-84CC-4CA4-AFA4-205E970525FA}" type="sibTrans" cxnId="{2290DB73-75E7-4C9F-97A4-FF24768BAA8E}">
      <dgm:prSet/>
      <dgm:spPr/>
      <dgm:t>
        <a:bodyPr/>
        <a:lstStyle/>
        <a:p>
          <a:endParaRPr lang="tr-T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3245F45-B0EC-4C65-8A26-FE7FB9617E23}" type="pres">
      <dgm:prSet presAssocID="{6F931D1D-8C5F-49EA-9350-73643205E318}" presName="Name0" presStyleCnt="0">
        <dgm:presLayoutVars>
          <dgm:dir/>
        </dgm:presLayoutVars>
      </dgm:prSet>
      <dgm:spPr/>
      <dgm:t>
        <a:bodyPr/>
        <a:lstStyle/>
        <a:p>
          <a:endParaRPr lang="tr-TR"/>
        </a:p>
      </dgm:t>
    </dgm:pt>
    <dgm:pt modelId="{F4241C10-2C4D-4F27-8144-C7B4E19F95E6}" type="pres">
      <dgm:prSet presAssocID="{7DA98135-2FD8-4293-91CC-25A695BE42FD}" presName="parComposite" presStyleCnt="0"/>
      <dgm:spPr/>
    </dgm:pt>
    <dgm:pt modelId="{D4832595-7853-4FB5-89A8-79558D3E0176}" type="pres">
      <dgm:prSet presAssocID="{7DA98135-2FD8-4293-91CC-25A695BE42FD}" presName="parBigCircle" presStyleLbl="node0" presStyleIdx="0" presStyleCnt="2"/>
      <dgm:spPr/>
    </dgm:pt>
    <dgm:pt modelId="{AA84F6A5-21AB-43C6-8999-27FB8BDBFDB4}" type="pres">
      <dgm:prSet presAssocID="{7DA98135-2FD8-4293-91CC-25A695BE42FD}" presName="parTx" presStyleLbl="revTx" presStyleIdx="0" presStyleCnt="10"/>
      <dgm:spPr/>
      <dgm:t>
        <a:bodyPr/>
        <a:lstStyle/>
        <a:p>
          <a:endParaRPr lang="tr-TR"/>
        </a:p>
      </dgm:t>
    </dgm:pt>
    <dgm:pt modelId="{FBC87E08-043B-41F5-ACE9-4028AFD8E3FA}" type="pres">
      <dgm:prSet presAssocID="{7DA98135-2FD8-4293-91CC-25A695BE42FD}" presName="bSpace" presStyleCnt="0"/>
      <dgm:spPr/>
    </dgm:pt>
    <dgm:pt modelId="{D1938C10-B8FD-4D8F-98F2-F859A7A54EBC}" type="pres">
      <dgm:prSet presAssocID="{7DA98135-2FD8-4293-91CC-25A695BE42FD}" presName="parBackupNorm" presStyleCnt="0"/>
      <dgm:spPr/>
    </dgm:pt>
    <dgm:pt modelId="{F0BD6CE4-3008-4E7B-BD53-3975B8DBCDE2}" type="pres">
      <dgm:prSet presAssocID="{5A8D2A4B-301E-46E4-BF47-2F2C226F8EB6}" presName="parSpace" presStyleCnt="0"/>
      <dgm:spPr/>
    </dgm:pt>
    <dgm:pt modelId="{D294AA82-08F4-4825-A3FE-85F57B438D14}" type="pres">
      <dgm:prSet presAssocID="{CE9B3098-E2FE-4DDA-AD99-164671FFEF67}" presName="desBackupLeftNorm" presStyleCnt="0"/>
      <dgm:spPr/>
    </dgm:pt>
    <dgm:pt modelId="{1CD6758B-79E8-407F-8FBA-ED146CE3D9B1}" type="pres">
      <dgm:prSet presAssocID="{CE9B3098-E2FE-4DDA-AD99-164671FFEF67}" presName="desComposite" presStyleCnt="0"/>
      <dgm:spPr/>
    </dgm:pt>
    <dgm:pt modelId="{92746754-0212-4AC3-803D-9A3289358423}" type="pres">
      <dgm:prSet presAssocID="{CE9B3098-E2FE-4DDA-AD99-164671FFEF67}" presName="desCircle" presStyleLbl="node1" presStyleIdx="0" presStyleCnt="4"/>
      <dgm:spPr/>
    </dgm:pt>
    <dgm:pt modelId="{2831AC8D-C322-44AC-AAD2-C4B9B0EFE40D}" type="pres">
      <dgm:prSet presAssocID="{CE9B3098-E2FE-4DDA-AD99-164671FFEF67}" presName="chTx" presStyleLbl="revTx" presStyleIdx="1" presStyleCnt="10"/>
      <dgm:spPr/>
      <dgm:t>
        <a:bodyPr/>
        <a:lstStyle/>
        <a:p>
          <a:endParaRPr lang="tr-TR"/>
        </a:p>
      </dgm:t>
    </dgm:pt>
    <dgm:pt modelId="{4E275727-B58B-4630-B741-AE4DC33FB5A9}" type="pres">
      <dgm:prSet presAssocID="{CE9B3098-E2FE-4DDA-AD99-164671FFEF67}" presName="desTx" presStyleLbl="revTx" presStyleIdx="2" presStyleCnt="10">
        <dgm:presLayoutVars>
          <dgm:bulletEnabled val="1"/>
        </dgm:presLayoutVars>
      </dgm:prSet>
      <dgm:spPr/>
    </dgm:pt>
    <dgm:pt modelId="{A0E8AE18-8BCC-4A96-80E0-C5E87E2F41CC}" type="pres">
      <dgm:prSet presAssocID="{CE9B3098-E2FE-4DDA-AD99-164671FFEF67}" presName="desBackupRightNorm" presStyleCnt="0"/>
      <dgm:spPr/>
    </dgm:pt>
    <dgm:pt modelId="{56C64A8E-13F5-4039-B549-2C642832CFD3}" type="pres">
      <dgm:prSet presAssocID="{A4F90A7F-F07A-429A-8053-EA08BEF8ADA9}" presName="desSpace" presStyleCnt="0"/>
      <dgm:spPr/>
    </dgm:pt>
    <dgm:pt modelId="{1A702F99-6CC5-452E-A412-76E8162CA7E3}" type="pres">
      <dgm:prSet presAssocID="{0D3AE046-D92F-4F93-BD0A-E11D02829D85}" presName="desBackupLeftNorm" presStyleCnt="0"/>
      <dgm:spPr/>
    </dgm:pt>
    <dgm:pt modelId="{9FC013C4-1E83-4634-A00E-2DF852DF1ADA}" type="pres">
      <dgm:prSet presAssocID="{0D3AE046-D92F-4F93-BD0A-E11D02829D85}" presName="desComposite" presStyleCnt="0"/>
      <dgm:spPr/>
    </dgm:pt>
    <dgm:pt modelId="{90301D5B-CC1D-436B-8D17-A260048B22D9}" type="pres">
      <dgm:prSet presAssocID="{0D3AE046-D92F-4F93-BD0A-E11D02829D85}" presName="desCircle" presStyleLbl="node1" presStyleIdx="1" presStyleCnt="4"/>
      <dgm:spPr/>
    </dgm:pt>
    <dgm:pt modelId="{88770E7F-FE24-48F0-B908-C5E646E09A24}" type="pres">
      <dgm:prSet presAssocID="{0D3AE046-D92F-4F93-BD0A-E11D02829D85}" presName="chTx" presStyleLbl="revTx" presStyleIdx="3" presStyleCnt="10"/>
      <dgm:spPr/>
      <dgm:t>
        <a:bodyPr/>
        <a:lstStyle/>
        <a:p>
          <a:endParaRPr lang="tr-TR"/>
        </a:p>
      </dgm:t>
    </dgm:pt>
    <dgm:pt modelId="{B833403A-4271-4552-8D0C-D7B0C6DAA270}" type="pres">
      <dgm:prSet presAssocID="{0D3AE046-D92F-4F93-BD0A-E11D02829D85}" presName="desTx" presStyleLbl="revTx" presStyleIdx="4" presStyleCnt="10">
        <dgm:presLayoutVars>
          <dgm:bulletEnabled val="1"/>
        </dgm:presLayoutVars>
      </dgm:prSet>
      <dgm:spPr/>
    </dgm:pt>
    <dgm:pt modelId="{DAC40FCE-C4C1-4FC7-BC28-6B60C398EF24}" type="pres">
      <dgm:prSet presAssocID="{0D3AE046-D92F-4F93-BD0A-E11D02829D85}" presName="desBackupRightNorm" presStyleCnt="0"/>
      <dgm:spPr/>
    </dgm:pt>
    <dgm:pt modelId="{23F93C1A-31C7-4F4B-9882-61309DF406BA}" type="pres">
      <dgm:prSet presAssocID="{484290DB-764B-4551-ADA9-640EE252962F}" presName="desSpace" presStyleCnt="0"/>
      <dgm:spPr/>
    </dgm:pt>
    <dgm:pt modelId="{1DE9262E-F033-4A34-9D95-2D087BC5730D}" type="pres">
      <dgm:prSet presAssocID="{C5DCAF62-66A5-4A84-9451-330F6F22ED29}" presName="parComposite" presStyleCnt="0"/>
      <dgm:spPr/>
    </dgm:pt>
    <dgm:pt modelId="{E88680E4-AF04-4951-8879-AAEECD8A92F6}" type="pres">
      <dgm:prSet presAssocID="{C5DCAF62-66A5-4A84-9451-330F6F22ED29}" presName="parBigCircle" presStyleLbl="node0" presStyleIdx="1" presStyleCnt="2"/>
      <dgm:spPr/>
    </dgm:pt>
    <dgm:pt modelId="{02297773-888B-41C8-9FE4-EAA20402288B}" type="pres">
      <dgm:prSet presAssocID="{C5DCAF62-66A5-4A84-9451-330F6F22ED29}" presName="parTx" presStyleLbl="revTx" presStyleIdx="5" presStyleCnt="10" custScaleX="79408"/>
      <dgm:spPr/>
      <dgm:t>
        <a:bodyPr/>
        <a:lstStyle/>
        <a:p>
          <a:endParaRPr lang="tr-TR"/>
        </a:p>
      </dgm:t>
    </dgm:pt>
    <dgm:pt modelId="{934E4972-2709-425B-89EF-684BDD98CB83}" type="pres">
      <dgm:prSet presAssocID="{C5DCAF62-66A5-4A84-9451-330F6F22ED29}" presName="bSpace" presStyleCnt="0"/>
      <dgm:spPr/>
    </dgm:pt>
    <dgm:pt modelId="{545E7EF2-E15B-49A7-B1A1-3B4196CFBADD}" type="pres">
      <dgm:prSet presAssocID="{C5DCAF62-66A5-4A84-9451-330F6F22ED29}" presName="parBackupNorm" presStyleCnt="0"/>
      <dgm:spPr/>
    </dgm:pt>
    <dgm:pt modelId="{10B7C4C0-CCF9-470D-8F34-A2ADB33D6D7A}" type="pres">
      <dgm:prSet presAssocID="{1C75AF94-1E9F-48C4-8D0A-1E48C1D2D67A}" presName="parSpace" presStyleCnt="0"/>
      <dgm:spPr/>
    </dgm:pt>
    <dgm:pt modelId="{229B951F-3A7D-411B-B4BB-6DA4818D5E80}" type="pres">
      <dgm:prSet presAssocID="{EEF3D28B-1064-4A60-97A8-71D66E735C69}" presName="desBackupLeftNorm" presStyleCnt="0"/>
      <dgm:spPr/>
    </dgm:pt>
    <dgm:pt modelId="{25BD9009-BF46-491A-9A8E-27BB00202741}" type="pres">
      <dgm:prSet presAssocID="{EEF3D28B-1064-4A60-97A8-71D66E735C69}" presName="desComposite" presStyleCnt="0"/>
      <dgm:spPr/>
    </dgm:pt>
    <dgm:pt modelId="{53947DC4-1F53-4CCA-B09A-E8C4B7505483}" type="pres">
      <dgm:prSet presAssocID="{EEF3D28B-1064-4A60-97A8-71D66E735C69}" presName="desCircle" presStyleLbl="node1" presStyleIdx="2" presStyleCnt="4"/>
      <dgm:spPr/>
    </dgm:pt>
    <dgm:pt modelId="{5C7478D5-31BE-4BBC-AA0D-24CE9ECD3C14}" type="pres">
      <dgm:prSet presAssocID="{EEF3D28B-1064-4A60-97A8-71D66E735C69}" presName="chTx" presStyleLbl="revTx" presStyleIdx="6" presStyleCnt="10" custScaleX="112102"/>
      <dgm:spPr/>
      <dgm:t>
        <a:bodyPr/>
        <a:lstStyle/>
        <a:p>
          <a:endParaRPr lang="tr-TR"/>
        </a:p>
      </dgm:t>
    </dgm:pt>
    <dgm:pt modelId="{F6124A61-158F-4493-BC93-2E6E25A2EC87}" type="pres">
      <dgm:prSet presAssocID="{EEF3D28B-1064-4A60-97A8-71D66E735C69}" presName="desTx" presStyleLbl="revTx" presStyleIdx="7" presStyleCnt="10">
        <dgm:presLayoutVars>
          <dgm:bulletEnabled val="1"/>
        </dgm:presLayoutVars>
      </dgm:prSet>
      <dgm:spPr/>
    </dgm:pt>
    <dgm:pt modelId="{29155160-7116-47F2-829B-52EA883B0C56}" type="pres">
      <dgm:prSet presAssocID="{EEF3D28B-1064-4A60-97A8-71D66E735C69}" presName="desBackupRightNorm" presStyleCnt="0"/>
      <dgm:spPr/>
    </dgm:pt>
    <dgm:pt modelId="{4791D3DF-95E9-41B0-8987-2BF7FB83AAFC}" type="pres">
      <dgm:prSet presAssocID="{4FD637AD-BA65-4287-BBBA-6E1395ADC852}" presName="desSpace" presStyleCnt="0"/>
      <dgm:spPr/>
    </dgm:pt>
    <dgm:pt modelId="{4C068FAD-B6A5-4A36-9964-58D98BBDFE5B}" type="pres">
      <dgm:prSet presAssocID="{0086C67F-F1B7-4CEB-8968-3EE76874416A}" presName="desBackupLeftNorm" presStyleCnt="0"/>
      <dgm:spPr/>
    </dgm:pt>
    <dgm:pt modelId="{160BB659-6F9E-47ED-A9DE-ADA987645E10}" type="pres">
      <dgm:prSet presAssocID="{0086C67F-F1B7-4CEB-8968-3EE76874416A}" presName="desComposite" presStyleCnt="0"/>
      <dgm:spPr/>
    </dgm:pt>
    <dgm:pt modelId="{98AB767A-6C1C-4587-90B4-9AAF5D141855}" type="pres">
      <dgm:prSet presAssocID="{0086C67F-F1B7-4CEB-8968-3EE76874416A}" presName="desCircle" presStyleLbl="node1" presStyleIdx="3" presStyleCnt="4"/>
      <dgm:spPr/>
    </dgm:pt>
    <dgm:pt modelId="{CF721D9A-8FC0-491C-ADE7-7B14189D99F1}" type="pres">
      <dgm:prSet presAssocID="{0086C67F-F1B7-4CEB-8968-3EE76874416A}" presName="chTx" presStyleLbl="revTx" presStyleIdx="8" presStyleCnt="10"/>
      <dgm:spPr/>
      <dgm:t>
        <a:bodyPr/>
        <a:lstStyle/>
        <a:p>
          <a:endParaRPr lang="tr-TR"/>
        </a:p>
      </dgm:t>
    </dgm:pt>
    <dgm:pt modelId="{37F10D44-841C-44E3-ADCF-C50E607B18E3}" type="pres">
      <dgm:prSet presAssocID="{0086C67F-F1B7-4CEB-8968-3EE76874416A}" presName="desTx" presStyleLbl="revTx" presStyleIdx="9" presStyleCnt="10">
        <dgm:presLayoutVars>
          <dgm:bulletEnabled val="1"/>
        </dgm:presLayoutVars>
      </dgm:prSet>
      <dgm:spPr/>
    </dgm:pt>
    <dgm:pt modelId="{E4AAF087-7AB2-4253-9121-16556C10D178}" type="pres">
      <dgm:prSet presAssocID="{0086C67F-F1B7-4CEB-8968-3EE76874416A}" presName="desBackupRightNorm" presStyleCnt="0"/>
      <dgm:spPr/>
    </dgm:pt>
    <dgm:pt modelId="{315253E0-C537-4620-AC03-75094D037DC4}" type="pres">
      <dgm:prSet presAssocID="{5A6DFB97-84CC-4CA4-AFA4-205E970525FA}" presName="desSpace" presStyleCnt="0"/>
      <dgm:spPr/>
    </dgm:pt>
  </dgm:ptLst>
  <dgm:cxnLst>
    <dgm:cxn modelId="{BFFDD5EA-3134-4700-A707-B60F59861722}" srcId="{C5DCAF62-66A5-4A84-9451-330F6F22ED29}" destId="{EEF3D28B-1064-4A60-97A8-71D66E735C69}" srcOrd="0" destOrd="0" parTransId="{095C1E1A-2BCB-4DDE-80F7-E5D547FA9E2C}" sibTransId="{4FD637AD-BA65-4287-BBBA-6E1395ADC852}"/>
    <dgm:cxn modelId="{F0891904-26D3-4CE6-AD01-821CEB57C763}" type="presOf" srcId="{EEF3D28B-1064-4A60-97A8-71D66E735C69}" destId="{5C7478D5-31BE-4BBC-AA0D-24CE9ECD3C14}" srcOrd="0" destOrd="0" presId="urn:microsoft.com/office/officeart/2008/layout/CircleAccentTimeline"/>
    <dgm:cxn modelId="{D7553725-6551-4E99-8FA9-2EFADCF16DCB}" type="presOf" srcId="{0086C67F-F1B7-4CEB-8968-3EE76874416A}" destId="{CF721D9A-8FC0-491C-ADE7-7B14189D99F1}" srcOrd="0" destOrd="0" presId="urn:microsoft.com/office/officeart/2008/layout/CircleAccentTimeline"/>
    <dgm:cxn modelId="{2290DB73-75E7-4C9F-97A4-FF24768BAA8E}" srcId="{C5DCAF62-66A5-4A84-9451-330F6F22ED29}" destId="{0086C67F-F1B7-4CEB-8968-3EE76874416A}" srcOrd="1" destOrd="0" parTransId="{3DEE075D-FCFC-497D-94C6-AFD20822FDF5}" sibTransId="{5A6DFB97-84CC-4CA4-AFA4-205E970525FA}"/>
    <dgm:cxn modelId="{F19EB3A0-543B-4DD1-A7AC-7E06E28274A1}" srcId="{7DA98135-2FD8-4293-91CC-25A695BE42FD}" destId="{CE9B3098-E2FE-4DDA-AD99-164671FFEF67}" srcOrd="0" destOrd="0" parTransId="{E133587D-1A71-4C31-97B6-3921286B55C6}" sibTransId="{A4F90A7F-F07A-429A-8053-EA08BEF8ADA9}"/>
    <dgm:cxn modelId="{A216481B-85E4-4255-B3E3-B20F90B7CBB1}" type="presOf" srcId="{0D3AE046-D92F-4F93-BD0A-E11D02829D85}" destId="{88770E7F-FE24-48F0-B908-C5E646E09A24}" srcOrd="0" destOrd="0" presId="urn:microsoft.com/office/officeart/2008/layout/CircleAccentTimeline"/>
    <dgm:cxn modelId="{FA218B79-A4FB-4886-BE1A-BFA1C4A01CE8}" srcId="{6F931D1D-8C5F-49EA-9350-73643205E318}" destId="{7DA98135-2FD8-4293-91CC-25A695BE42FD}" srcOrd="0" destOrd="0" parTransId="{7B728C90-59AF-4928-8DF7-BF7CA7073048}" sibTransId="{5A8D2A4B-301E-46E4-BF47-2F2C226F8EB6}"/>
    <dgm:cxn modelId="{4737B7B0-23CA-4A8D-9796-CCC3410BA8D3}" type="presOf" srcId="{6F931D1D-8C5F-49EA-9350-73643205E318}" destId="{53245F45-B0EC-4C65-8A26-FE7FB9617E23}" srcOrd="0" destOrd="0" presId="urn:microsoft.com/office/officeart/2008/layout/CircleAccentTimeline"/>
    <dgm:cxn modelId="{0A730AC6-40BC-48D3-9DB2-CD5F4C3AF309}" type="presOf" srcId="{CE9B3098-E2FE-4DDA-AD99-164671FFEF67}" destId="{2831AC8D-C322-44AC-AAD2-C4B9B0EFE40D}" srcOrd="0" destOrd="0" presId="urn:microsoft.com/office/officeart/2008/layout/CircleAccentTimeline"/>
    <dgm:cxn modelId="{DA6FF3D2-F9C8-4464-9484-27919C1112C6}" type="presOf" srcId="{C5DCAF62-66A5-4A84-9451-330F6F22ED29}" destId="{02297773-888B-41C8-9FE4-EAA20402288B}" srcOrd="0" destOrd="0" presId="urn:microsoft.com/office/officeart/2008/layout/CircleAccentTimeline"/>
    <dgm:cxn modelId="{D99E4A98-8DC9-4699-9B09-EF41CD8B2A11}" srcId="{6F931D1D-8C5F-49EA-9350-73643205E318}" destId="{C5DCAF62-66A5-4A84-9451-330F6F22ED29}" srcOrd="1" destOrd="0" parTransId="{032D554C-62DD-48FE-97FB-D0761E5DF553}" sibTransId="{1C75AF94-1E9F-48C4-8D0A-1E48C1D2D67A}"/>
    <dgm:cxn modelId="{CF927FC5-AB0C-434B-B6D4-0538D5104109}" srcId="{7DA98135-2FD8-4293-91CC-25A695BE42FD}" destId="{0D3AE046-D92F-4F93-BD0A-E11D02829D85}" srcOrd="1" destOrd="0" parTransId="{79771AC1-897F-412D-8876-D37316B7D8A5}" sibTransId="{484290DB-764B-4551-ADA9-640EE252962F}"/>
    <dgm:cxn modelId="{1AF85FC2-BBCD-41C0-9266-86E5D82157EC}" type="presOf" srcId="{7DA98135-2FD8-4293-91CC-25A695BE42FD}" destId="{AA84F6A5-21AB-43C6-8999-27FB8BDBFDB4}" srcOrd="0" destOrd="0" presId="urn:microsoft.com/office/officeart/2008/layout/CircleAccentTimeline"/>
    <dgm:cxn modelId="{9020FDD3-542A-44C6-A8F7-234B768DBA8E}" type="presParOf" srcId="{53245F45-B0EC-4C65-8A26-FE7FB9617E23}" destId="{F4241C10-2C4D-4F27-8144-C7B4E19F95E6}" srcOrd="0" destOrd="0" presId="urn:microsoft.com/office/officeart/2008/layout/CircleAccentTimeline"/>
    <dgm:cxn modelId="{D05B5786-2FFD-4575-B8D2-40F1E0EA9592}" type="presParOf" srcId="{F4241C10-2C4D-4F27-8144-C7B4E19F95E6}" destId="{D4832595-7853-4FB5-89A8-79558D3E0176}" srcOrd="0" destOrd="0" presId="urn:microsoft.com/office/officeart/2008/layout/CircleAccentTimeline"/>
    <dgm:cxn modelId="{9ED280F1-C2DC-46FF-A63F-0894EA07454B}" type="presParOf" srcId="{F4241C10-2C4D-4F27-8144-C7B4E19F95E6}" destId="{AA84F6A5-21AB-43C6-8999-27FB8BDBFDB4}" srcOrd="1" destOrd="0" presId="urn:microsoft.com/office/officeart/2008/layout/CircleAccentTimeline"/>
    <dgm:cxn modelId="{CC9A2866-A437-4F9D-850B-C78900FB44FE}" type="presParOf" srcId="{F4241C10-2C4D-4F27-8144-C7B4E19F95E6}" destId="{FBC87E08-043B-41F5-ACE9-4028AFD8E3FA}" srcOrd="2" destOrd="0" presId="urn:microsoft.com/office/officeart/2008/layout/CircleAccentTimeline"/>
    <dgm:cxn modelId="{F28FDBD0-3351-4C4D-B32A-8EEEB4C71C74}" type="presParOf" srcId="{53245F45-B0EC-4C65-8A26-FE7FB9617E23}" destId="{D1938C10-B8FD-4D8F-98F2-F859A7A54EBC}" srcOrd="1" destOrd="0" presId="urn:microsoft.com/office/officeart/2008/layout/CircleAccentTimeline"/>
    <dgm:cxn modelId="{3D5CBD0F-516F-4368-94E4-D15972750B90}" type="presParOf" srcId="{53245F45-B0EC-4C65-8A26-FE7FB9617E23}" destId="{F0BD6CE4-3008-4E7B-BD53-3975B8DBCDE2}" srcOrd="2" destOrd="0" presId="urn:microsoft.com/office/officeart/2008/layout/CircleAccentTimeline"/>
    <dgm:cxn modelId="{0301245D-DCD0-41AA-ADB4-23CACB927E28}" type="presParOf" srcId="{53245F45-B0EC-4C65-8A26-FE7FB9617E23}" destId="{D294AA82-08F4-4825-A3FE-85F57B438D14}" srcOrd="3" destOrd="0" presId="urn:microsoft.com/office/officeart/2008/layout/CircleAccentTimeline"/>
    <dgm:cxn modelId="{CAB17E29-F67D-444E-88CA-FE174BC2424B}" type="presParOf" srcId="{53245F45-B0EC-4C65-8A26-FE7FB9617E23}" destId="{1CD6758B-79E8-407F-8FBA-ED146CE3D9B1}" srcOrd="4" destOrd="0" presId="urn:microsoft.com/office/officeart/2008/layout/CircleAccentTimeline"/>
    <dgm:cxn modelId="{D1D1B6BD-D0EF-4954-8EAF-28B6C6CE23BA}" type="presParOf" srcId="{1CD6758B-79E8-407F-8FBA-ED146CE3D9B1}" destId="{92746754-0212-4AC3-803D-9A3289358423}" srcOrd="0" destOrd="0" presId="urn:microsoft.com/office/officeart/2008/layout/CircleAccentTimeline"/>
    <dgm:cxn modelId="{1E013238-32DD-4AD8-88F1-36D932C6E2B9}" type="presParOf" srcId="{1CD6758B-79E8-407F-8FBA-ED146CE3D9B1}" destId="{2831AC8D-C322-44AC-AAD2-C4B9B0EFE40D}" srcOrd="1" destOrd="0" presId="urn:microsoft.com/office/officeart/2008/layout/CircleAccentTimeline"/>
    <dgm:cxn modelId="{C2042B3D-98C1-412C-99D8-8B7217059B0B}" type="presParOf" srcId="{1CD6758B-79E8-407F-8FBA-ED146CE3D9B1}" destId="{4E275727-B58B-4630-B741-AE4DC33FB5A9}" srcOrd="2" destOrd="0" presId="urn:microsoft.com/office/officeart/2008/layout/CircleAccentTimeline"/>
    <dgm:cxn modelId="{235D1AAA-FDA5-4635-A588-A54745D866ED}" type="presParOf" srcId="{53245F45-B0EC-4C65-8A26-FE7FB9617E23}" destId="{A0E8AE18-8BCC-4A96-80E0-C5E87E2F41CC}" srcOrd="5" destOrd="0" presId="urn:microsoft.com/office/officeart/2008/layout/CircleAccentTimeline"/>
    <dgm:cxn modelId="{492B681D-8CB8-4058-93E7-D7E8FC96443F}" type="presParOf" srcId="{53245F45-B0EC-4C65-8A26-FE7FB9617E23}" destId="{56C64A8E-13F5-4039-B549-2C642832CFD3}" srcOrd="6" destOrd="0" presId="urn:microsoft.com/office/officeart/2008/layout/CircleAccentTimeline"/>
    <dgm:cxn modelId="{4ED074B4-B074-476E-9CFB-B94EDB640F96}" type="presParOf" srcId="{53245F45-B0EC-4C65-8A26-FE7FB9617E23}" destId="{1A702F99-6CC5-452E-A412-76E8162CA7E3}" srcOrd="7" destOrd="0" presId="urn:microsoft.com/office/officeart/2008/layout/CircleAccentTimeline"/>
    <dgm:cxn modelId="{5DC90B59-36F5-47D8-94F1-95064A2F71E2}" type="presParOf" srcId="{53245F45-B0EC-4C65-8A26-FE7FB9617E23}" destId="{9FC013C4-1E83-4634-A00E-2DF852DF1ADA}" srcOrd="8" destOrd="0" presId="urn:microsoft.com/office/officeart/2008/layout/CircleAccentTimeline"/>
    <dgm:cxn modelId="{7DF91CF0-EC9E-43DF-8E85-BB9FCA3FA70B}" type="presParOf" srcId="{9FC013C4-1E83-4634-A00E-2DF852DF1ADA}" destId="{90301D5B-CC1D-436B-8D17-A260048B22D9}" srcOrd="0" destOrd="0" presId="urn:microsoft.com/office/officeart/2008/layout/CircleAccentTimeline"/>
    <dgm:cxn modelId="{FBAFE852-D802-4312-BFA8-799497F04536}" type="presParOf" srcId="{9FC013C4-1E83-4634-A00E-2DF852DF1ADA}" destId="{88770E7F-FE24-48F0-B908-C5E646E09A24}" srcOrd="1" destOrd="0" presId="urn:microsoft.com/office/officeart/2008/layout/CircleAccentTimeline"/>
    <dgm:cxn modelId="{AC559702-BC23-4373-B5E0-7146068FC27E}" type="presParOf" srcId="{9FC013C4-1E83-4634-A00E-2DF852DF1ADA}" destId="{B833403A-4271-4552-8D0C-D7B0C6DAA270}" srcOrd="2" destOrd="0" presId="urn:microsoft.com/office/officeart/2008/layout/CircleAccentTimeline"/>
    <dgm:cxn modelId="{2761313D-0E2F-48F6-85E3-25B8E2789BB2}" type="presParOf" srcId="{53245F45-B0EC-4C65-8A26-FE7FB9617E23}" destId="{DAC40FCE-C4C1-4FC7-BC28-6B60C398EF24}" srcOrd="9" destOrd="0" presId="urn:microsoft.com/office/officeart/2008/layout/CircleAccentTimeline"/>
    <dgm:cxn modelId="{74602CA1-5D4A-44C7-8BF8-07F1642FAE80}" type="presParOf" srcId="{53245F45-B0EC-4C65-8A26-FE7FB9617E23}" destId="{23F93C1A-31C7-4F4B-9882-61309DF406BA}" srcOrd="10" destOrd="0" presId="urn:microsoft.com/office/officeart/2008/layout/CircleAccentTimeline"/>
    <dgm:cxn modelId="{2D0C897C-4D6C-4F62-B8D1-DAD1B53D717E}" type="presParOf" srcId="{53245F45-B0EC-4C65-8A26-FE7FB9617E23}" destId="{1DE9262E-F033-4A34-9D95-2D087BC5730D}" srcOrd="11" destOrd="0" presId="urn:microsoft.com/office/officeart/2008/layout/CircleAccentTimeline"/>
    <dgm:cxn modelId="{421006F5-6205-4C85-B63A-608C29F3D905}" type="presParOf" srcId="{1DE9262E-F033-4A34-9D95-2D087BC5730D}" destId="{E88680E4-AF04-4951-8879-AAEECD8A92F6}" srcOrd="0" destOrd="0" presId="urn:microsoft.com/office/officeart/2008/layout/CircleAccentTimeline"/>
    <dgm:cxn modelId="{97BED4D1-BB03-4021-B603-2E486FD6D8C3}" type="presParOf" srcId="{1DE9262E-F033-4A34-9D95-2D087BC5730D}" destId="{02297773-888B-41C8-9FE4-EAA20402288B}" srcOrd="1" destOrd="0" presId="urn:microsoft.com/office/officeart/2008/layout/CircleAccentTimeline"/>
    <dgm:cxn modelId="{CAD98DF1-10DB-4B11-BBEA-3FDECACFA5DA}" type="presParOf" srcId="{1DE9262E-F033-4A34-9D95-2D087BC5730D}" destId="{934E4972-2709-425B-89EF-684BDD98CB83}" srcOrd="2" destOrd="0" presId="urn:microsoft.com/office/officeart/2008/layout/CircleAccentTimeline"/>
    <dgm:cxn modelId="{A1497D2D-E3A1-4785-A6AB-12C658A382E1}" type="presParOf" srcId="{53245F45-B0EC-4C65-8A26-FE7FB9617E23}" destId="{545E7EF2-E15B-49A7-B1A1-3B4196CFBADD}" srcOrd="12" destOrd="0" presId="urn:microsoft.com/office/officeart/2008/layout/CircleAccentTimeline"/>
    <dgm:cxn modelId="{D44A154A-5713-4F44-9A90-8D6E32014C9C}" type="presParOf" srcId="{53245F45-B0EC-4C65-8A26-FE7FB9617E23}" destId="{10B7C4C0-CCF9-470D-8F34-A2ADB33D6D7A}" srcOrd="13" destOrd="0" presId="urn:microsoft.com/office/officeart/2008/layout/CircleAccentTimeline"/>
    <dgm:cxn modelId="{60C99097-AB22-4E43-B328-84F705013F01}" type="presParOf" srcId="{53245F45-B0EC-4C65-8A26-FE7FB9617E23}" destId="{229B951F-3A7D-411B-B4BB-6DA4818D5E80}" srcOrd="14" destOrd="0" presId="urn:microsoft.com/office/officeart/2008/layout/CircleAccentTimeline"/>
    <dgm:cxn modelId="{4F1E1577-491F-4652-B452-D48A8AC6E38B}" type="presParOf" srcId="{53245F45-B0EC-4C65-8A26-FE7FB9617E23}" destId="{25BD9009-BF46-491A-9A8E-27BB00202741}" srcOrd="15" destOrd="0" presId="urn:microsoft.com/office/officeart/2008/layout/CircleAccentTimeline"/>
    <dgm:cxn modelId="{F419E42C-ED73-4801-8B29-92826D6DB242}" type="presParOf" srcId="{25BD9009-BF46-491A-9A8E-27BB00202741}" destId="{53947DC4-1F53-4CCA-B09A-E8C4B7505483}" srcOrd="0" destOrd="0" presId="urn:microsoft.com/office/officeart/2008/layout/CircleAccentTimeline"/>
    <dgm:cxn modelId="{44E3F8BE-D137-4992-BA0F-19EBD3592387}" type="presParOf" srcId="{25BD9009-BF46-491A-9A8E-27BB00202741}" destId="{5C7478D5-31BE-4BBC-AA0D-24CE9ECD3C14}" srcOrd="1" destOrd="0" presId="urn:microsoft.com/office/officeart/2008/layout/CircleAccentTimeline"/>
    <dgm:cxn modelId="{AA824162-B953-4479-BD5E-1BB4CC5B081B}" type="presParOf" srcId="{25BD9009-BF46-491A-9A8E-27BB00202741}" destId="{F6124A61-158F-4493-BC93-2E6E25A2EC87}" srcOrd="2" destOrd="0" presId="urn:microsoft.com/office/officeart/2008/layout/CircleAccentTimeline"/>
    <dgm:cxn modelId="{624548A1-CC87-491D-8769-A9F237980CF4}" type="presParOf" srcId="{53245F45-B0EC-4C65-8A26-FE7FB9617E23}" destId="{29155160-7116-47F2-829B-52EA883B0C56}" srcOrd="16" destOrd="0" presId="urn:microsoft.com/office/officeart/2008/layout/CircleAccentTimeline"/>
    <dgm:cxn modelId="{C1BE491F-8FFC-4DCB-AC59-8BA45F990433}" type="presParOf" srcId="{53245F45-B0EC-4C65-8A26-FE7FB9617E23}" destId="{4791D3DF-95E9-41B0-8987-2BF7FB83AAFC}" srcOrd="17" destOrd="0" presId="urn:microsoft.com/office/officeart/2008/layout/CircleAccentTimeline"/>
    <dgm:cxn modelId="{CD89B0EA-6FF5-477D-BC67-D36A8644E9E4}" type="presParOf" srcId="{53245F45-B0EC-4C65-8A26-FE7FB9617E23}" destId="{4C068FAD-B6A5-4A36-9964-58D98BBDFE5B}" srcOrd="18" destOrd="0" presId="urn:microsoft.com/office/officeart/2008/layout/CircleAccentTimeline"/>
    <dgm:cxn modelId="{78DF9767-C1ED-4414-95E0-C57D3AB23945}" type="presParOf" srcId="{53245F45-B0EC-4C65-8A26-FE7FB9617E23}" destId="{160BB659-6F9E-47ED-A9DE-ADA987645E10}" srcOrd="19" destOrd="0" presId="urn:microsoft.com/office/officeart/2008/layout/CircleAccentTimeline"/>
    <dgm:cxn modelId="{7E469D8E-4F5F-4072-B678-9866D3488F04}" type="presParOf" srcId="{160BB659-6F9E-47ED-A9DE-ADA987645E10}" destId="{98AB767A-6C1C-4587-90B4-9AAF5D141855}" srcOrd="0" destOrd="0" presId="urn:microsoft.com/office/officeart/2008/layout/CircleAccentTimeline"/>
    <dgm:cxn modelId="{BF4DE612-9C63-4DC1-A7B3-A04481961A6F}" type="presParOf" srcId="{160BB659-6F9E-47ED-A9DE-ADA987645E10}" destId="{CF721D9A-8FC0-491C-ADE7-7B14189D99F1}" srcOrd="1" destOrd="0" presId="urn:microsoft.com/office/officeart/2008/layout/CircleAccentTimeline"/>
    <dgm:cxn modelId="{611CDD02-87BB-47FF-AD4C-E0CAFFB0C73F}" type="presParOf" srcId="{160BB659-6F9E-47ED-A9DE-ADA987645E10}" destId="{37F10D44-841C-44E3-ADCF-C50E607B18E3}" srcOrd="2" destOrd="0" presId="urn:microsoft.com/office/officeart/2008/layout/CircleAccentTimeline"/>
    <dgm:cxn modelId="{E1F6AC3F-CF36-4599-99F7-C7F8E16FC6CD}" type="presParOf" srcId="{53245F45-B0EC-4C65-8A26-FE7FB9617E23}" destId="{E4AAF087-7AB2-4253-9121-16556C10D178}" srcOrd="20" destOrd="0" presId="urn:microsoft.com/office/officeart/2008/layout/CircleAccentTimeline"/>
    <dgm:cxn modelId="{1FDEDA83-E26B-434B-A603-9B6187118ABE}" type="presParOf" srcId="{53245F45-B0EC-4C65-8A26-FE7FB9617E23}" destId="{315253E0-C537-4620-AC03-75094D037DC4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BBBA6-ED50-47FE-A9B5-ABF7477CD35B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CABA606E-DA50-4536-8D1D-47459A43ABE8}">
      <dgm:prSet phldrT="[Metin]" custT="1"/>
      <dgm:spPr/>
      <dgm:t>
        <a:bodyPr/>
        <a:lstStyle/>
        <a:p>
          <a:r>
            <a: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Spastik tip: 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en sık görülen tiptir. Kas sertliği harekette güçlüğe neden olur.</a:t>
          </a:r>
          <a:endParaRPr lang="tr-T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567B976-D7F1-47FD-8EF8-978F39C12583}" type="parTrans" cxnId="{1AE6B8BA-A3A3-4F12-A966-2090E4BF8E1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B285F0-5456-4465-A698-95F8E3ED203A}" type="sibTrans" cxnId="{1AE6B8BA-A3A3-4F12-A966-2090E4BF8E1C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0C65BF6-EA6C-4338-A787-9A2FDB1E6258}">
      <dgm:prSet phldrT="[Metin]" custT="1"/>
      <dgm:spPr/>
      <dgm:t>
        <a:bodyPr/>
        <a:lstStyle/>
        <a:p>
          <a:r>
            <a:rPr lang="tr-T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Hipotonik</a:t>
          </a:r>
          <a:r>
            <a: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 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boyun ve gövdede belirgin kas zayıflığı ve gevşekliği.</a:t>
          </a:r>
          <a:endParaRPr lang="tr-T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F32E766-6B94-4E98-8877-4A6BC981841D}" type="parTrans" cxnId="{BCD11600-99B8-4873-8B71-811765483763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5C9B173-20A2-4F8C-8AAC-D2DFEFCA9F8B}" type="sibTrans" cxnId="{BCD11600-99B8-4873-8B71-811765483763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3309F11-470F-46F5-8304-EC75721516D1}">
      <dgm:prSet phldrT="[Metin]" custT="1"/>
      <dgm:spPr/>
      <dgm:t>
        <a:bodyPr/>
        <a:lstStyle/>
        <a:p>
          <a:r>
            <a:rPr lang="tr-T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Miks</a:t>
          </a:r>
          <a:r>
            <a: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 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çoğu çocuk bir çok tipin özelliğini birlikte gösterir.</a:t>
          </a:r>
          <a:endParaRPr lang="tr-T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9FC920-6B32-48D9-A19D-63DA0DAC483B}" type="parTrans" cxnId="{A9DAA4E0-DD68-40FD-B20A-7EF3D6A9DFDF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EB38437-DAA1-44F3-A105-5B99226AA88C}" type="sibTrans" cxnId="{A9DAA4E0-DD68-40FD-B20A-7EF3D6A9DFDF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7C13DD5-0561-4007-8A1F-22AC697A4EE2}">
      <dgm:prSet phldrT="[Metin]" custT="1"/>
      <dgm:spPr/>
      <dgm:t>
        <a:bodyPr/>
        <a:lstStyle/>
        <a:p>
          <a:r>
            <a:rPr lang="tr-T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Atetoid</a:t>
          </a:r>
          <a:r>
            <a: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18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atetoz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, kontrolsüz harekettir. Hareketler </a:t>
          </a:r>
          <a:r>
            <a:rPr lang="tr-TR" sz="18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yılanvari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olur, kaslar kontrol edilemez.</a:t>
          </a:r>
          <a:endParaRPr lang="tr-T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0FE040D-1FA4-4692-9571-69388035E3D1}" type="parTrans" cxnId="{1B9D2337-C789-458F-B3EE-9648D17029F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FB9609B-B762-40DC-A700-CCFC0848EF32}" type="sibTrans" cxnId="{1B9D2337-C789-458F-B3EE-9648D17029F4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4220229-BDC9-4B32-A5BF-57660C4DECA7}">
      <dgm:prSet phldrT="[Metin]" custT="1"/>
      <dgm:spPr/>
      <dgm:t>
        <a:bodyPr/>
        <a:lstStyle/>
        <a:p>
          <a:r>
            <a:rPr lang="tr-T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Ataksik</a:t>
          </a:r>
          <a:r>
            <a: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 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sarsıntılı, değişen, titrek hareketler. Dengede güçlük.</a:t>
          </a:r>
          <a:endParaRPr lang="tr-T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0822405-67DB-47AF-AAF2-AD9E7C4D62EA}" type="parTrans" cxnId="{8730017A-0DDC-4F45-B85C-0C354146FDA1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D23C5F6-FEA7-43E0-9299-5288E2968981}" type="sibTrans" cxnId="{8730017A-0DDC-4F45-B85C-0C354146FDA1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DBD8D9C-44C9-4DF9-BAB2-E104410B0D6F}">
      <dgm:prSet phldrT="[Metin]" custT="1"/>
      <dgm:spPr/>
      <dgm:t>
        <a:bodyPr/>
        <a:lstStyle/>
        <a:p>
          <a:r>
            <a:rPr lang="tr-TR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Rijit</a:t>
          </a:r>
          <a:r>
            <a: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 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nadir görülür, en ağır tiptir. Kaslarda aşırı kasılma ve sertlikten hareket edilemez.</a:t>
          </a:r>
          <a:endParaRPr lang="tr-T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4F33FF3-3B67-41FD-B6D1-2073B7488D25}" type="parTrans" cxnId="{A225ADDD-381C-42DF-AC63-20682DA4A42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2075DC3-279F-4CD0-A8C5-E3EA7331EFA0}" type="sibTrans" cxnId="{A225ADDD-381C-42DF-AC63-20682DA4A427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4F9768F-D04C-44B1-8637-CDBFDEA1E334}">
      <dgm:prSet phldrT="[Metin]" custT="1"/>
      <dgm:spPr/>
      <dgm:t>
        <a:bodyPr/>
        <a:lstStyle/>
        <a:p>
          <a:r>
            <a:rPr lang="tr-T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Tremorlu tip: </a:t>
          </a:r>
          <a:r>
            <a:rPr lang="tr-T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hareket esnasında titreme tarzında istem dışı, ritmik , tekrarlayan hareketler.</a:t>
          </a:r>
          <a:endParaRPr lang="tr-T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F3145D7-9384-466C-8189-F2C996F30002}" type="parTrans" cxnId="{AA8BB3A4-D55C-4873-AD51-AD978D39DCD3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00E9860-B7B0-4A5F-9918-72FED12EAD46}" type="sibTrans" cxnId="{AA8BB3A4-D55C-4873-AD51-AD978D39DCD3}">
      <dgm:prSet/>
      <dgm:spPr/>
      <dgm:t>
        <a:bodyPr/>
        <a:lstStyle/>
        <a:p>
          <a:endParaRPr lang="tr-TR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4985DDD-B8E0-45F8-A160-0BA60DAC50D1}" type="pres">
      <dgm:prSet presAssocID="{DDFBBBA6-ED50-47FE-A9B5-ABF7477CD35B}" presName="linearFlow" presStyleCnt="0">
        <dgm:presLayoutVars>
          <dgm:dir/>
          <dgm:resizeHandles val="exact"/>
        </dgm:presLayoutVars>
      </dgm:prSet>
      <dgm:spPr/>
    </dgm:pt>
    <dgm:pt modelId="{CD866A6D-5E21-4851-98C1-06A9B61FFE6D}" type="pres">
      <dgm:prSet presAssocID="{CABA606E-DA50-4536-8D1D-47459A43ABE8}" presName="composite" presStyleCnt="0"/>
      <dgm:spPr/>
    </dgm:pt>
    <dgm:pt modelId="{6471C786-C700-4F2F-A52C-EBAF29495FA0}" type="pres">
      <dgm:prSet presAssocID="{CABA606E-DA50-4536-8D1D-47459A43ABE8}" presName="imgShp" presStyleLbl="fgImgPlace1" presStyleIdx="0" presStyleCnt="7"/>
      <dgm:spPr/>
    </dgm:pt>
    <dgm:pt modelId="{CD40EF66-7F67-439B-AE3E-FD79BA3B1A34}" type="pres">
      <dgm:prSet presAssocID="{CABA606E-DA50-4536-8D1D-47459A43ABE8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38DD9-ADDF-435F-B6DC-D631B058127E}" type="pres">
      <dgm:prSet presAssocID="{85B285F0-5456-4465-A698-95F8E3ED203A}" presName="spacing" presStyleCnt="0"/>
      <dgm:spPr/>
    </dgm:pt>
    <dgm:pt modelId="{29EDA3D5-FCA9-4765-AF0F-8170D353AD30}" type="pres">
      <dgm:prSet presAssocID="{A7C13DD5-0561-4007-8A1F-22AC697A4EE2}" presName="composite" presStyleCnt="0"/>
      <dgm:spPr/>
    </dgm:pt>
    <dgm:pt modelId="{2E70FF09-0DA1-4ABE-BF5A-6CFBDA695C37}" type="pres">
      <dgm:prSet presAssocID="{A7C13DD5-0561-4007-8A1F-22AC697A4EE2}" presName="imgShp" presStyleLbl="fgImgPlace1" presStyleIdx="1" presStyleCnt="7"/>
      <dgm:spPr/>
    </dgm:pt>
    <dgm:pt modelId="{8D319416-A105-4F04-AD37-39B87D19EDBD}" type="pres">
      <dgm:prSet presAssocID="{A7C13DD5-0561-4007-8A1F-22AC697A4EE2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40658B-D206-4DDC-9AFC-46A5FE6AA3AE}" type="pres">
      <dgm:prSet presAssocID="{9FB9609B-B762-40DC-A700-CCFC0848EF32}" presName="spacing" presStyleCnt="0"/>
      <dgm:spPr/>
    </dgm:pt>
    <dgm:pt modelId="{697143EA-9BC6-4F29-9508-41F5B3007F07}" type="pres">
      <dgm:prSet presAssocID="{D4220229-BDC9-4B32-A5BF-57660C4DECA7}" presName="composite" presStyleCnt="0"/>
      <dgm:spPr/>
    </dgm:pt>
    <dgm:pt modelId="{93635209-5316-49AD-8903-FF76D8DED02C}" type="pres">
      <dgm:prSet presAssocID="{D4220229-BDC9-4B32-A5BF-57660C4DECA7}" presName="imgShp" presStyleLbl="fgImgPlace1" presStyleIdx="2" presStyleCnt="7"/>
      <dgm:spPr/>
    </dgm:pt>
    <dgm:pt modelId="{865FA2CC-37BC-40DB-B39C-042F5CD54612}" type="pres">
      <dgm:prSet presAssocID="{D4220229-BDC9-4B32-A5BF-57660C4DECA7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89CB01-40E9-4DF7-9F4F-1134BC438670}" type="pres">
      <dgm:prSet presAssocID="{DD23C5F6-FEA7-43E0-9299-5288E2968981}" presName="spacing" presStyleCnt="0"/>
      <dgm:spPr/>
    </dgm:pt>
    <dgm:pt modelId="{596411DB-ACB7-4F6E-8A86-71FE7DC5C571}" type="pres">
      <dgm:prSet presAssocID="{4DBD8D9C-44C9-4DF9-BAB2-E104410B0D6F}" presName="composite" presStyleCnt="0"/>
      <dgm:spPr/>
    </dgm:pt>
    <dgm:pt modelId="{A5AFC300-3BD9-4626-AA5E-A45789C45D55}" type="pres">
      <dgm:prSet presAssocID="{4DBD8D9C-44C9-4DF9-BAB2-E104410B0D6F}" presName="imgShp" presStyleLbl="fgImgPlace1" presStyleIdx="3" presStyleCnt="7"/>
      <dgm:spPr/>
    </dgm:pt>
    <dgm:pt modelId="{7C2DDBEB-423A-4B56-944F-B286F8D9AEE5}" type="pres">
      <dgm:prSet presAssocID="{4DBD8D9C-44C9-4DF9-BAB2-E104410B0D6F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217C65-E829-4868-8218-BE4ECADFE059}" type="pres">
      <dgm:prSet presAssocID="{E2075DC3-279F-4CD0-A8C5-E3EA7331EFA0}" presName="spacing" presStyleCnt="0"/>
      <dgm:spPr/>
    </dgm:pt>
    <dgm:pt modelId="{5FDE3944-149C-426C-AD4D-7FA12520B62A}" type="pres">
      <dgm:prSet presAssocID="{E4F9768F-D04C-44B1-8637-CDBFDEA1E334}" presName="composite" presStyleCnt="0"/>
      <dgm:spPr/>
    </dgm:pt>
    <dgm:pt modelId="{AD4D8229-E3A1-466A-8066-2368EC763F93}" type="pres">
      <dgm:prSet presAssocID="{E4F9768F-D04C-44B1-8637-CDBFDEA1E334}" presName="imgShp" presStyleLbl="fgImgPlace1" presStyleIdx="4" presStyleCnt="7"/>
      <dgm:spPr/>
    </dgm:pt>
    <dgm:pt modelId="{6036C52A-5861-4BFB-AC4C-73C1D89EC2B3}" type="pres">
      <dgm:prSet presAssocID="{E4F9768F-D04C-44B1-8637-CDBFDEA1E334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B2144C-056C-45B7-83DA-89D3F2260A8D}" type="pres">
      <dgm:prSet presAssocID="{600E9860-B7B0-4A5F-9918-72FED12EAD46}" presName="spacing" presStyleCnt="0"/>
      <dgm:spPr/>
    </dgm:pt>
    <dgm:pt modelId="{389FFB39-117E-4CBA-A7E4-858D4B2FFF10}" type="pres">
      <dgm:prSet presAssocID="{50C65BF6-EA6C-4338-A787-9A2FDB1E6258}" presName="composite" presStyleCnt="0"/>
      <dgm:spPr/>
    </dgm:pt>
    <dgm:pt modelId="{BFE49363-5CDE-4996-A448-643E3D7093EF}" type="pres">
      <dgm:prSet presAssocID="{50C65BF6-EA6C-4338-A787-9A2FDB1E6258}" presName="imgShp" presStyleLbl="fgImgPlace1" presStyleIdx="5" presStyleCnt="7"/>
      <dgm:spPr/>
    </dgm:pt>
    <dgm:pt modelId="{BBFCBDEB-206F-4784-82AD-C80E98C0B405}" type="pres">
      <dgm:prSet presAssocID="{50C65BF6-EA6C-4338-A787-9A2FDB1E6258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D7C0B2-5632-47DD-9BFE-4B598C08519E}" type="pres">
      <dgm:prSet presAssocID="{C5C9B173-20A2-4F8C-8AAC-D2DFEFCA9F8B}" presName="spacing" presStyleCnt="0"/>
      <dgm:spPr/>
    </dgm:pt>
    <dgm:pt modelId="{7BAD0C9E-D617-4F5B-9185-C5A108D7A6F7}" type="pres">
      <dgm:prSet presAssocID="{43309F11-470F-46F5-8304-EC75721516D1}" presName="composite" presStyleCnt="0"/>
      <dgm:spPr/>
    </dgm:pt>
    <dgm:pt modelId="{475C94CF-3635-4EE5-B3F1-4498C1900493}" type="pres">
      <dgm:prSet presAssocID="{43309F11-470F-46F5-8304-EC75721516D1}" presName="imgShp" presStyleLbl="fgImgPlace1" presStyleIdx="6" presStyleCnt="7"/>
      <dgm:spPr/>
    </dgm:pt>
    <dgm:pt modelId="{422A8206-FD36-4252-B2B8-E1B5EB2A2127}" type="pres">
      <dgm:prSet presAssocID="{43309F11-470F-46F5-8304-EC75721516D1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E6B8BA-A3A3-4F12-A966-2090E4BF8E1C}" srcId="{DDFBBBA6-ED50-47FE-A9B5-ABF7477CD35B}" destId="{CABA606E-DA50-4536-8D1D-47459A43ABE8}" srcOrd="0" destOrd="0" parTransId="{D567B976-D7F1-47FD-8EF8-978F39C12583}" sibTransId="{85B285F0-5456-4465-A698-95F8E3ED203A}"/>
    <dgm:cxn modelId="{662E1C86-7469-4F46-AFF8-F64AE2C29FD6}" type="presOf" srcId="{CABA606E-DA50-4536-8D1D-47459A43ABE8}" destId="{CD40EF66-7F67-439B-AE3E-FD79BA3B1A34}" srcOrd="0" destOrd="0" presId="urn:microsoft.com/office/officeart/2005/8/layout/vList3"/>
    <dgm:cxn modelId="{B6B82750-43DB-4D06-BF2F-E598B6592C3F}" type="presOf" srcId="{50C65BF6-EA6C-4338-A787-9A2FDB1E6258}" destId="{BBFCBDEB-206F-4784-82AD-C80E98C0B405}" srcOrd="0" destOrd="0" presId="urn:microsoft.com/office/officeart/2005/8/layout/vList3"/>
    <dgm:cxn modelId="{DC47379B-3E38-42D1-9B2C-30D640F7F0F9}" type="presOf" srcId="{D4220229-BDC9-4B32-A5BF-57660C4DECA7}" destId="{865FA2CC-37BC-40DB-B39C-042F5CD54612}" srcOrd="0" destOrd="0" presId="urn:microsoft.com/office/officeart/2005/8/layout/vList3"/>
    <dgm:cxn modelId="{8798524A-1376-4934-A59C-AAC4EF570A74}" type="presOf" srcId="{4DBD8D9C-44C9-4DF9-BAB2-E104410B0D6F}" destId="{7C2DDBEB-423A-4B56-944F-B286F8D9AEE5}" srcOrd="0" destOrd="0" presId="urn:microsoft.com/office/officeart/2005/8/layout/vList3"/>
    <dgm:cxn modelId="{AA8BB3A4-D55C-4873-AD51-AD978D39DCD3}" srcId="{DDFBBBA6-ED50-47FE-A9B5-ABF7477CD35B}" destId="{E4F9768F-D04C-44B1-8637-CDBFDEA1E334}" srcOrd="4" destOrd="0" parTransId="{5F3145D7-9384-466C-8189-F2C996F30002}" sibTransId="{600E9860-B7B0-4A5F-9918-72FED12EAD46}"/>
    <dgm:cxn modelId="{1D03ABE4-AA2B-4343-B8C6-1A0252DE8EFD}" type="presOf" srcId="{E4F9768F-D04C-44B1-8637-CDBFDEA1E334}" destId="{6036C52A-5861-4BFB-AC4C-73C1D89EC2B3}" srcOrd="0" destOrd="0" presId="urn:microsoft.com/office/officeart/2005/8/layout/vList3"/>
    <dgm:cxn modelId="{F78B8210-7C66-4DA9-AC7F-A063BCB3D29F}" type="presOf" srcId="{DDFBBBA6-ED50-47FE-A9B5-ABF7477CD35B}" destId="{74985DDD-B8E0-45F8-A160-0BA60DAC50D1}" srcOrd="0" destOrd="0" presId="urn:microsoft.com/office/officeart/2005/8/layout/vList3"/>
    <dgm:cxn modelId="{8730017A-0DDC-4F45-B85C-0C354146FDA1}" srcId="{DDFBBBA6-ED50-47FE-A9B5-ABF7477CD35B}" destId="{D4220229-BDC9-4B32-A5BF-57660C4DECA7}" srcOrd="2" destOrd="0" parTransId="{70822405-67DB-47AF-AAF2-AD9E7C4D62EA}" sibTransId="{DD23C5F6-FEA7-43E0-9299-5288E2968981}"/>
    <dgm:cxn modelId="{1B9D2337-C789-458F-B3EE-9648D17029F4}" srcId="{DDFBBBA6-ED50-47FE-A9B5-ABF7477CD35B}" destId="{A7C13DD5-0561-4007-8A1F-22AC697A4EE2}" srcOrd="1" destOrd="0" parTransId="{E0FE040D-1FA4-4692-9571-69388035E3D1}" sibTransId="{9FB9609B-B762-40DC-A700-CCFC0848EF32}"/>
    <dgm:cxn modelId="{BCD11600-99B8-4873-8B71-811765483763}" srcId="{DDFBBBA6-ED50-47FE-A9B5-ABF7477CD35B}" destId="{50C65BF6-EA6C-4338-A787-9A2FDB1E6258}" srcOrd="5" destOrd="0" parTransId="{CF32E766-6B94-4E98-8877-4A6BC981841D}" sibTransId="{C5C9B173-20A2-4F8C-8AAC-D2DFEFCA9F8B}"/>
    <dgm:cxn modelId="{A9DAA4E0-DD68-40FD-B20A-7EF3D6A9DFDF}" srcId="{DDFBBBA6-ED50-47FE-A9B5-ABF7477CD35B}" destId="{43309F11-470F-46F5-8304-EC75721516D1}" srcOrd="6" destOrd="0" parTransId="{099FC920-6B32-48D9-A19D-63DA0DAC483B}" sibTransId="{3EB38437-DAA1-44F3-A105-5B99226AA88C}"/>
    <dgm:cxn modelId="{C24EEAA1-574D-4A20-B4AA-59390D2DAAFA}" type="presOf" srcId="{A7C13DD5-0561-4007-8A1F-22AC697A4EE2}" destId="{8D319416-A105-4F04-AD37-39B87D19EDBD}" srcOrd="0" destOrd="0" presId="urn:microsoft.com/office/officeart/2005/8/layout/vList3"/>
    <dgm:cxn modelId="{A225ADDD-381C-42DF-AC63-20682DA4A427}" srcId="{DDFBBBA6-ED50-47FE-A9B5-ABF7477CD35B}" destId="{4DBD8D9C-44C9-4DF9-BAB2-E104410B0D6F}" srcOrd="3" destOrd="0" parTransId="{F4F33FF3-3B67-41FD-B6D1-2073B7488D25}" sibTransId="{E2075DC3-279F-4CD0-A8C5-E3EA7331EFA0}"/>
    <dgm:cxn modelId="{5154DC3B-2032-4D3B-8516-589110808AE3}" type="presOf" srcId="{43309F11-470F-46F5-8304-EC75721516D1}" destId="{422A8206-FD36-4252-B2B8-E1B5EB2A2127}" srcOrd="0" destOrd="0" presId="urn:microsoft.com/office/officeart/2005/8/layout/vList3"/>
    <dgm:cxn modelId="{C0776748-466B-4D88-B11B-4AF237D6D2D1}" type="presParOf" srcId="{74985DDD-B8E0-45F8-A160-0BA60DAC50D1}" destId="{CD866A6D-5E21-4851-98C1-06A9B61FFE6D}" srcOrd="0" destOrd="0" presId="urn:microsoft.com/office/officeart/2005/8/layout/vList3"/>
    <dgm:cxn modelId="{B0643DD4-DF82-4DFF-8062-D092F08D8B6A}" type="presParOf" srcId="{CD866A6D-5E21-4851-98C1-06A9B61FFE6D}" destId="{6471C786-C700-4F2F-A52C-EBAF29495FA0}" srcOrd="0" destOrd="0" presId="urn:microsoft.com/office/officeart/2005/8/layout/vList3"/>
    <dgm:cxn modelId="{28FFA76D-61FA-4037-B391-5029A003BBD8}" type="presParOf" srcId="{CD866A6D-5E21-4851-98C1-06A9B61FFE6D}" destId="{CD40EF66-7F67-439B-AE3E-FD79BA3B1A34}" srcOrd="1" destOrd="0" presId="urn:microsoft.com/office/officeart/2005/8/layout/vList3"/>
    <dgm:cxn modelId="{938C326C-7145-4B18-81E3-350EDBF4D6B6}" type="presParOf" srcId="{74985DDD-B8E0-45F8-A160-0BA60DAC50D1}" destId="{40A38DD9-ADDF-435F-B6DC-D631B058127E}" srcOrd="1" destOrd="0" presId="urn:microsoft.com/office/officeart/2005/8/layout/vList3"/>
    <dgm:cxn modelId="{C9373FC9-3DB1-40A3-8589-8E7EB585D484}" type="presParOf" srcId="{74985DDD-B8E0-45F8-A160-0BA60DAC50D1}" destId="{29EDA3D5-FCA9-4765-AF0F-8170D353AD30}" srcOrd="2" destOrd="0" presId="urn:microsoft.com/office/officeart/2005/8/layout/vList3"/>
    <dgm:cxn modelId="{824FE99B-2175-4EA5-AFDB-31F35C7E9E02}" type="presParOf" srcId="{29EDA3D5-FCA9-4765-AF0F-8170D353AD30}" destId="{2E70FF09-0DA1-4ABE-BF5A-6CFBDA695C37}" srcOrd="0" destOrd="0" presId="urn:microsoft.com/office/officeart/2005/8/layout/vList3"/>
    <dgm:cxn modelId="{1D9D8723-5CFE-413C-ACBE-3FBE0279713A}" type="presParOf" srcId="{29EDA3D5-FCA9-4765-AF0F-8170D353AD30}" destId="{8D319416-A105-4F04-AD37-39B87D19EDBD}" srcOrd="1" destOrd="0" presId="urn:microsoft.com/office/officeart/2005/8/layout/vList3"/>
    <dgm:cxn modelId="{B4D45C55-FAA7-422F-B3B8-A11D4DD3C298}" type="presParOf" srcId="{74985DDD-B8E0-45F8-A160-0BA60DAC50D1}" destId="{3840658B-D206-4DDC-9AFC-46A5FE6AA3AE}" srcOrd="3" destOrd="0" presId="urn:microsoft.com/office/officeart/2005/8/layout/vList3"/>
    <dgm:cxn modelId="{C24BA2CD-FF45-4E24-B694-D2261F8ED681}" type="presParOf" srcId="{74985DDD-B8E0-45F8-A160-0BA60DAC50D1}" destId="{697143EA-9BC6-4F29-9508-41F5B3007F07}" srcOrd="4" destOrd="0" presId="urn:microsoft.com/office/officeart/2005/8/layout/vList3"/>
    <dgm:cxn modelId="{15B57E2F-2457-4978-86B7-514E76E073F4}" type="presParOf" srcId="{697143EA-9BC6-4F29-9508-41F5B3007F07}" destId="{93635209-5316-49AD-8903-FF76D8DED02C}" srcOrd="0" destOrd="0" presId="urn:microsoft.com/office/officeart/2005/8/layout/vList3"/>
    <dgm:cxn modelId="{4E251508-C60D-4C89-B409-466C7D7A7CCE}" type="presParOf" srcId="{697143EA-9BC6-4F29-9508-41F5B3007F07}" destId="{865FA2CC-37BC-40DB-B39C-042F5CD54612}" srcOrd="1" destOrd="0" presId="urn:microsoft.com/office/officeart/2005/8/layout/vList3"/>
    <dgm:cxn modelId="{84B68F59-44A6-4A45-8ECD-8A65DEDE6639}" type="presParOf" srcId="{74985DDD-B8E0-45F8-A160-0BA60DAC50D1}" destId="{CE89CB01-40E9-4DF7-9F4F-1134BC438670}" srcOrd="5" destOrd="0" presId="urn:microsoft.com/office/officeart/2005/8/layout/vList3"/>
    <dgm:cxn modelId="{BEEF4DA6-A3F1-4336-9947-80E0893D798B}" type="presParOf" srcId="{74985DDD-B8E0-45F8-A160-0BA60DAC50D1}" destId="{596411DB-ACB7-4F6E-8A86-71FE7DC5C571}" srcOrd="6" destOrd="0" presId="urn:microsoft.com/office/officeart/2005/8/layout/vList3"/>
    <dgm:cxn modelId="{60C1B1C4-3D2B-44CD-B1F6-F08DC22F1B34}" type="presParOf" srcId="{596411DB-ACB7-4F6E-8A86-71FE7DC5C571}" destId="{A5AFC300-3BD9-4626-AA5E-A45789C45D55}" srcOrd="0" destOrd="0" presId="urn:microsoft.com/office/officeart/2005/8/layout/vList3"/>
    <dgm:cxn modelId="{6BAAE0AC-D4C6-486D-A667-C3D180A1DA2D}" type="presParOf" srcId="{596411DB-ACB7-4F6E-8A86-71FE7DC5C571}" destId="{7C2DDBEB-423A-4B56-944F-B286F8D9AEE5}" srcOrd="1" destOrd="0" presId="urn:microsoft.com/office/officeart/2005/8/layout/vList3"/>
    <dgm:cxn modelId="{29D5422B-160A-4A3C-BC12-9C3FD1C7F1E6}" type="presParOf" srcId="{74985DDD-B8E0-45F8-A160-0BA60DAC50D1}" destId="{0B217C65-E829-4868-8218-BE4ECADFE059}" srcOrd="7" destOrd="0" presId="urn:microsoft.com/office/officeart/2005/8/layout/vList3"/>
    <dgm:cxn modelId="{52F224C2-E063-4B8D-988A-9F71D3030439}" type="presParOf" srcId="{74985DDD-B8E0-45F8-A160-0BA60DAC50D1}" destId="{5FDE3944-149C-426C-AD4D-7FA12520B62A}" srcOrd="8" destOrd="0" presId="urn:microsoft.com/office/officeart/2005/8/layout/vList3"/>
    <dgm:cxn modelId="{2E027379-B28D-4678-BA56-ED5F0312AB37}" type="presParOf" srcId="{5FDE3944-149C-426C-AD4D-7FA12520B62A}" destId="{AD4D8229-E3A1-466A-8066-2368EC763F93}" srcOrd="0" destOrd="0" presId="urn:microsoft.com/office/officeart/2005/8/layout/vList3"/>
    <dgm:cxn modelId="{829A2AAA-B3EA-41ED-A881-073E46E9F9DB}" type="presParOf" srcId="{5FDE3944-149C-426C-AD4D-7FA12520B62A}" destId="{6036C52A-5861-4BFB-AC4C-73C1D89EC2B3}" srcOrd="1" destOrd="0" presId="urn:microsoft.com/office/officeart/2005/8/layout/vList3"/>
    <dgm:cxn modelId="{456575EB-3399-4989-8AD2-5FAF3C1D38E8}" type="presParOf" srcId="{74985DDD-B8E0-45F8-A160-0BA60DAC50D1}" destId="{FFB2144C-056C-45B7-83DA-89D3F2260A8D}" srcOrd="9" destOrd="0" presId="urn:microsoft.com/office/officeart/2005/8/layout/vList3"/>
    <dgm:cxn modelId="{E0C23784-15B9-42A9-B989-E18D7C3802D3}" type="presParOf" srcId="{74985DDD-B8E0-45F8-A160-0BA60DAC50D1}" destId="{389FFB39-117E-4CBA-A7E4-858D4B2FFF10}" srcOrd="10" destOrd="0" presId="urn:microsoft.com/office/officeart/2005/8/layout/vList3"/>
    <dgm:cxn modelId="{A72DFB1A-8601-445B-AEF3-0C3191FA5D63}" type="presParOf" srcId="{389FFB39-117E-4CBA-A7E4-858D4B2FFF10}" destId="{BFE49363-5CDE-4996-A448-643E3D7093EF}" srcOrd="0" destOrd="0" presId="urn:microsoft.com/office/officeart/2005/8/layout/vList3"/>
    <dgm:cxn modelId="{F86FA3A2-DA21-40ED-ABE3-10C9E503DA81}" type="presParOf" srcId="{389FFB39-117E-4CBA-A7E4-858D4B2FFF10}" destId="{BBFCBDEB-206F-4784-82AD-C80E98C0B405}" srcOrd="1" destOrd="0" presId="urn:microsoft.com/office/officeart/2005/8/layout/vList3"/>
    <dgm:cxn modelId="{F7E3B01C-8710-4CAD-A7E2-00B033E72A35}" type="presParOf" srcId="{74985DDD-B8E0-45F8-A160-0BA60DAC50D1}" destId="{EAD7C0B2-5632-47DD-9BFE-4B598C08519E}" srcOrd="11" destOrd="0" presId="urn:microsoft.com/office/officeart/2005/8/layout/vList3"/>
    <dgm:cxn modelId="{E04026DD-CF30-4558-89C2-ABBAA5DE407D}" type="presParOf" srcId="{74985DDD-B8E0-45F8-A160-0BA60DAC50D1}" destId="{7BAD0C9E-D617-4F5B-9185-C5A108D7A6F7}" srcOrd="12" destOrd="0" presId="urn:microsoft.com/office/officeart/2005/8/layout/vList3"/>
    <dgm:cxn modelId="{373F030D-2952-4F2D-8BD9-04E55D6BB61B}" type="presParOf" srcId="{7BAD0C9E-D617-4F5B-9185-C5A108D7A6F7}" destId="{475C94CF-3635-4EE5-B3F1-4498C1900493}" srcOrd="0" destOrd="0" presId="urn:microsoft.com/office/officeart/2005/8/layout/vList3"/>
    <dgm:cxn modelId="{A64A17AC-428F-4A1D-BF3D-1EFF6386ED4C}" type="presParOf" srcId="{7BAD0C9E-D617-4F5B-9185-C5A108D7A6F7}" destId="{422A8206-FD36-4252-B2B8-E1B5EB2A21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464804-E88D-410C-A7D1-6525E19D6739}" type="doc">
      <dgm:prSet loTypeId="urn:microsoft.com/office/officeart/2005/8/layout/vList5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CB5F3072-192F-4A67-A963-ED9DB37E187B}">
      <dgm:prSet phldrT="[Metin]" custT="1"/>
      <dgm:spPr/>
      <dgm:t>
        <a:bodyPr/>
        <a:lstStyle/>
        <a:p>
          <a:r>
            <a: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Gizli </a:t>
          </a:r>
          <a:r>
            <a:rPr lang="tr-T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Spina</a:t>
          </a:r>
          <a:r>
            <a: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Bifida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F91A8D2-FECE-447E-88AC-08A3CB63DED6}" type="parTrans" cxnId="{D66F088A-3066-4CB8-94B0-6FE66B8704BF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16C5452-EC78-4E9F-998F-AA20C5CE4DF1}" type="sibTrans" cxnId="{D66F088A-3066-4CB8-94B0-6FE66B8704BF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A935DDC-64F6-474D-BF5E-E8F730899643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En hafif ve en sık görülen tiptir. Deri üzerinde kıllanma olabilir. Tedavi gerektirmez.</a:t>
          </a:r>
        </a:p>
      </dgm:t>
    </dgm:pt>
    <dgm:pt modelId="{838A0D4A-6F95-4D21-BA63-15D17F86FD20}" type="parTrans" cxnId="{7F5F721E-D31B-4BF1-BF6A-C255C1C48CBE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861325F-0F4D-45DE-91D8-6A7ED6A38461}" type="sibTrans" cxnId="{7F5F721E-D31B-4BF1-BF6A-C255C1C48CBE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5FE0BDC-ACB7-4F88-9900-5084F5A4B951}">
      <dgm:prSet phldrT="[Metin]" custT="1"/>
      <dgm:spPr/>
      <dgm:t>
        <a:bodyPr/>
        <a:lstStyle/>
        <a:p>
          <a:r>
            <a:rPr lang="tr-T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Spina</a:t>
          </a:r>
          <a:r>
            <a: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Bifida</a:t>
          </a:r>
          <a:r>
            <a: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Occulta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DE364E3-660D-49A7-B0FA-B74E5C4E28C9}" type="parTrans" cxnId="{0769F02E-D2DD-4560-8EA9-3045A5E1249D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4DCCA4C-C998-42A8-A8EA-6BC1E66E7B73}" type="sibTrans" cxnId="{0769F02E-D2DD-4560-8EA9-3045A5E1249D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61C146F-B05A-4769-9A92-293DE7CD5A4F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Görülen bölge üzerinde deride kıllanma, renk değişimi ve nörolojik bulgular verir. Görülen bölgede küçük şişlikler olur, cerrahi müdahale yapılmaz ama iyi kontrol gerektirir.</a:t>
          </a:r>
        </a:p>
      </dgm:t>
    </dgm:pt>
    <dgm:pt modelId="{1C1749B3-317B-4527-88A7-9E3BF2702D6C}" type="parTrans" cxnId="{48C3F959-457A-4BDC-A572-6811BEE628D0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BB40B31-3BAD-4BAD-BA74-31321F624D33}" type="sibTrans" cxnId="{48C3F959-457A-4BDC-A572-6811BEE628D0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69C6CB6-DA3F-4ACE-98B0-620919104EB5}">
      <dgm:prSet phldrT="[Metin]" custT="1"/>
      <dgm:spPr/>
      <dgm:t>
        <a:bodyPr/>
        <a:lstStyle/>
        <a:p>
          <a:r>
            <a:rPr lang="tr-T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Spina</a:t>
          </a:r>
          <a:r>
            <a: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Bifida</a:t>
          </a:r>
          <a:r>
            <a: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Cystica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9518B8A-DE48-4EDD-96CE-AAC42DC8F3E3}" type="parTrans" cxnId="{62423712-2B8F-4E3D-B84B-47029162865C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E6F5D2E-6457-442C-9B07-B273AE0ABADA}" type="sibTrans" cxnId="{62423712-2B8F-4E3D-B84B-47029162865C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53E71FB-B6B9-4FAA-B55A-E2C122631F66}">
      <dgm:prSet phldrT="[Metin]" custT="1"/>
      <dgm:spPr/>
      <dgm:t>
        <a:bodyPr/>
        <a:lstStyle/>
        <a:p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Sırtta ince deri tabakasıyla örtülü bir kese ya da kist gözlenir. Omurilik kanalı tam kapalıdır. Çevresel ve </a:t>
          </a:r>
          <a:r>
            <a:rPr lang="tr-TR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kromozomal</a:t>
          </a:r>
          <a:r>
            <a: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nedenleri olabilir.</a:t>
          </a:r>
        </a:p>
      </dgm:t>
    </dgm:pt>
    <dgm:pt modelId="{3EFD1E48-2745-4C51-B626-81261C19759F}" type="parTrans" cxnId="{04FF9F1F-8BF3-41DD-8855-1079F8481E3A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092919D-8C03-48C8-8F02-B4DB827F4054}" type="sibTrans" cxnId="{04FF9F1F-8BF3-41DD-8855-1079F8481E3A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7A5F91A-1726-428A-9996-0D4EDC024C89}" type="pres">
      <dgm:prSet presAssocID="{C1464804-E88D-410C-A7D1-6525E19D6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17FCBA-A807-46A6-A99A-FBF11589E221}" type="pres">
      <dgm:prSet presAssocID="{CB5F3072-192F-4A67-A963-ED9DB37E187B}" presName="linNode" presStyleCnt="0"/>
      <dgm:spPr/>
    </dgm:pt>
    <dgm:pt modelId="{5426A9EC-655A-4E30-8286-B5DC8FA5D8B5}" type="pres">
      <dgm:prSet presAssocID="{CB5F3072-192F-4A67-A963-ED9DB37E187B}" presName="parentText" presStyleLbl="node1" presStyleIdx="0" presStyleCnt="3" custScaleX="76018">
        <dgm:presLayoutVars>
          <dgm:chMax val="1"/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tr-TR"/>
        </a:p>
      </dgm:t>
    </dgm:pt>
    <dgm:pt modelId="{379E010D-58BD-403F-A67A-63399BB842B8}" type="pres">
      <dgm:prSet presAssocID="{CB5F3072-192F-4A67-A963-ED9DB37E187B}" presName="descendantText" presStyleLbl="alignAccFollowNode1" presStyleIdx="0" presStyleCnt="3" custScaleX="1136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3900D7-3114-4686-88CB-9278BD3BBEDD}" type="pres">
      <dgm:prSet presAssocID="{016C5452-EC78-4E9F-998F-AA20C5CE4DF1}" presName="sp" presStyleCnt="0"/>
      <dgm:spPr/>
    </dgm:pt>
    <dgm:pt modelId="{F4E02426-EA42-4D37-87B4-6D0BC429E1D2}" type="pres">
      <dgm:prSet presAssocID="{05FE0BDC-ACB7-4F88-9900-5084F5A4B951}" presName="linNode" presStyleCnt="0"/>
      <dgm:spPr/>
    </dgm:pt>
    <dgm:pt modelId="{FBBD1BE9-DE11-4011-97D3-4B2DEDB92658}" type="pres">
      <dgm:prSet presAssocID="{05FE0BDC-ACB7-4F88-9900-5084F5A4B951}" presName="parentText" presStyleLbl="node1" presStyleIdx="1" presStyleCnt="3" custScaleX="76018">
        <dgm:presLayoutVars>
          <dgm:chMax val="1"/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tr-TR"/>
        </a:p>
      </dgm:t>
    </dgm:pt>
    <dgm:pt modelId="{2D7EB44D-1E4A-4121-BE86-54B12B5AC68B}" type="pres">
      <dgm:prSet presAssocID="{05FE0BDC-ACB7-4F88-9900-5084F5A4B951}" presName="descendantText" presStyleLbl="alignAccFollowNode1" presStyleIdx="1" presStyleCnt="3" custScaleX="1136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489715-E047-4C62-B080-15CBECB69E17}" type="pres">
      <dgm:prSet presAssocID="{74DCCA4C-C998-42A8-A8EA-6BC1E66E7B73}" presName="sp" presStyleCnt="0"/>
      <dgm:spPr/>
    </dgm:pt>
    <dgm:pt modelId="{DEE82E50-0CB0-4ADB-8E81-52522A1A2173}" type="pres">
      <dgm:prSet presAssocID="{E69C6CB6-DA3F-4ACE-98B0-620919104EB5}" presName="linNode" presStyleCnt="0"/>
      <dgm:spPr/>
    </dgm:pt>
    <dgm:pt modelId="{83CE06CF-93E5-4A7F-A840-20F02FBA67E3}" type="pres">
      <dgm:prSet presAssocID="{E69C6CB6-DA3F-4ACE-98B0-620919104EB5}" presName="parentText" presStyleLbl="node1" presStyleIdx="2" presStyleCnt="3" custScaleX="76018">
        <dgm:presLayoutVars>
          <dgm:chMax val="1"/>
          <dgm:bulletEnabled val="1"/>
        </dgm:presLayoutVars>
      </dgm:prSet>
      <dgm:spPr>
        <a:prstGeom prst="flowChartOffpageConnector">
          <a:avLst/>
        </a:prstGeom>
      </dgm:spPr>
      <dgm:t>
        <a:bodyPr/>
        <a:lstStyle/>
        <a:p>
          <a:endParaRPr lang="tr-TR"/>
        </a:p>
      </dgm:t>
    </dgm:pt>
    <dgm:pt modelId="{7EAC2240-1623-420B-A179-01AA5B6896E9}" type="pres">
      <dgm:prSet presAssocID="{E69C6CB6-DA3F-4ACE-98B0-620919104EB5}" presName="descendantText" presStyleLbl="alignAccFollowNode1" presStyleIdx="2" presStyleCnt="3" custScaleX="1136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52079F-4BE1-42EB-85F5-712B5D0AFC19}" type="presOf" srcId="{153E71FB-B6B9-4FAA-B55A-E2C122631F66}" destId="{7EAC2240-1623-420B-A179-01AA5B6896E9}" srcOrd="0" destOrd="0" presId="urn:microsoft.com/office/officeart/2005/8/layout/vList5"/>
    <dgm:cxn modelId="{B980E9C5-2983-4529-8116-2FA2BFA75E50}" type="presOf" srcId="{E69C6CB6-DA3F-4ACE-98B0-620919104EB5}" destId="{83CE06CF-93E5-4A7F-A840-20F02FBA67E3}" srcOrd="0" destOrd="0" presId="urn:microsoft.com/office/officeart/2005/8/layout/vList5"/>
    <dgm:cxn modelId="{48C3F959-457A-4BDC-A572-6811BEE628D0}" srcId="{05FE0BDC-ACB7-4F88-9900-5084F5A4B951}" destId="{561C146F-B05A-4769-9A92-293DE7CD5A4F}" srcOrd="0" destOrd="0" parTransId="{1C1749B3-317B-4527-88A7-9E3BF2702D6C}" sibTransId="{5BB40B31-3BAD-4BAD-BA74-31321F624D33}"/>
    <dgm:cxn modelId="{04FF9F1F-8BF3-41DD-8855-1079F8481E3A}" srcId="{E69C6CB6-DA3F-4ACE-98B0-620919104EB5}" destId="{153E71FB-B6B9-4FAA-B55A-E2C122631F66}" srcOrd="0" destOrd="0" parTransId="{3EFD1E48-2745-4C51-B626-81261C19759F}" sibTransId="{C092919D-8C03-48C8-8F02-B4DB827F4054}"/>
    <dgm:cxn modelId="{D66F088A-3066-4CB8-94B0-6FE66B8704BF}" srcId="{C1464804-E88D-410C-A7D1-6525E19D6739}" destId="{CB5F3072-192F-4A67-A963-ED9DB37E187B}" srcOrd="0" destOrd="0" parTransId="{CF91A8D2-FECE-447E-88AC-08A3CB63DED6}" sibTransId="{016C5452-EC78-4E9F-998F-AA20C5CE4DF1}"/>
    <dgm:cxn modelId="{A4DC983F-E553-4805-B784-2C8C70396782}" type="presOf" srcId="{C1464804-E88D-410C-A7D1-6525E19D6739}" destId="{57A5F91A-1726-428A-9996-0D4EDC024C89}" srcOrd="0" destOrd="0" presId="urn:microsoft.com/office/officeart/2005/8/layout/vList5"/>
    <dgm:cxn modelId="{0769F02E-D2DD-4560-8EA9-3045A5E1249D}" srcId="{C1464804-E88D-410C-A7D1-6525E19D6739}" destId="{05FE0BDC-ACB7-4F88-9900-5084F5A4B951}" srcOrd="1" destOrd="0" parTransId="{1DE364E3-660D-49A7-B0FA-B74E5C4E28C9}" sibTransId="{74DCCA4C-C998-42A8-A8EA-6BC1E66E7B73}"/>
    <dgm:cxn modelId="{6103ED8D-184D-4E9F-BD0E-507CEE21ED8C}" type="presOf" srcId="{CA935DDC-64F6-474D-BF5E-E8F730899643}" destId="{379E010D-58BD-403F-A67A-63399BB842B8}" srcOrd="0" destOrd="0" presId="urn:microsoft.com/office/officeart/2005/8/layout/vList5"/>
    <dgm:cxn modelId="{55816124-1208-404A-AEC6-BE66816DF6C3}" type="presOf" srcId="{05FE0BDC-ACB7-4F88-9900-5084F5A4B951}" destId="{FBBD1BE9-DE11-4011-97D3-4B2DEDB92658}" srcOrd="0" destOrd="0" presId="urn:microsoft.com/office/officeart/2005/8/layout/vList5"/>
    <dgm:cxn modelId="{7F5F721E-D31B-4BF1-BF6A-C255C1C48CBE}" srcId="{CB5F3072-192F-4A67-A963-ED9DB37E187B}" destId="{CA935DDC-64F6-474D-BF5E-E8F730899643}" srcOrd="0" destOrd="0" parTransId="{838A0D4A-6F95-4D21-BA63-15D17F86FD20}" sibTransId="{C861325F-0F4D-45DE-91D8-6A7ED6A38461}"/>
    <dgm:cxn modelId="{6D60E5C8-10D7-4FC3-9406-AE1E494D3441}" type="presOf" srcId="{561C146F-B05A-4769-9A92-293DE7CD5A4F}" destId="{2D7EB44D-1E4A-4121-BE86-54B12B5AC68B}" srcOrd="0" destOrd="0" presId="urn:microsoft.com/office/officeart/2005/8/layout/vList5"/>
    <dgm:cxn modelId="{62423712-2B8F-4E3D-B84B-47029162865C}" srcId="{C1464804-E88D-410C-A7D1-6525E19D6739}" destId="{E69C6CB6-DA3F-4ACE-98B0-620919104EB5}" srcOrd="2" destOrd="0" parTransId="{49518B8A-DE48-4EDD-96CE-AAC42DC8F3E3}" sibTransId="{1E6F5D2E-6457-442C-9B07-B273AE0ABADA}"/>
    <dgm:cxn modelId="{86A72AB5-57AA-4DDF-A30E-E5C23A5FE8CA}" type="presOf" srcId="{CB5F3072-192F-4A67-A963-ED9DB37E187B}" destId="{5426A9EC-655A-4E30-8286-B5DC8FA5D8B5}" srcOrd="0" destOrd="0" presId="urn:microsoft.com/office/officeart/2005/8/layout/vList5"/>
    <dgm:cxn modelId="{176F7E09-1556-43C8-8A51-D2B96320134D}" type="presParOf" srcId="{57A5F91A-1726-428A-9996-0D4EDC024C89}" destId="{8C17FCBA-A807-46A6-A99A-FBF11589E221}" srcOrd="0" destOrd="0" presId="urn:microsoft.com/office/officeart/2005/8/layout/vList5"/>
    <dgm:cxn modelId="{E3335436-EB41-42FC-911A-924F382644DF}" type="presParOf" srcId="{8C17FCBA-A807-46A6-A99A-FBF11589E221}" destId="{5426A9EC-655A-4E30-8286-B5DC8FA5D8B5}" srcOrd="0" destOrd="0" presId="urn:microsoft.com/office/officeart/2005/8/layout/vList5"/>
    <dgm:cxn modelId="{FA45509E-DF24-4B41-BBD0-366B3BC78F5A}" type="presParOf" srcId="{8C17FCBA-A807-46A6-A99A-FBF11589E221}" destId="{379E010D-58BD-403F-A67A-63399BB842B8}" srcOrd="1" destOrd="0" presId="urn:microsoft.com/office/officeart/2005/8/layout/vList5"/>
    <dgm:cxn modelId="{98DEDE21-515E-4A05-8A9C-38B5AE2BDBC4}" type="presParOf" srcId="{57A5F91A-1726-428A-9996-0D4EDC024C89}" destId="{1C3900D7-3114-4686-88CB-9278BD3BBEDD}" srcOrd="1" destOrd="0" presId="urn:microsoft.com/office/officeart/2005/8/layout/vList5"/>
    <dgm:cxn modelId="{17CE8CFE-84B8-46B7-AE83-8E4E057F4786}" type="presParOf" srcId="{57A5F91A-1726-428A-9996-0D4EDC024C89}" destId="{F4E02426-EA42-4D37-87B4-6D0BC429E1D2}" srcOrd="2" destOrd="0" presId="urn:microsoft.com/office/officeart/2005/8/layout/vList5"/>
    <dgm:cxn modelId="{5A37E4FC-F2D0-4E4A-B570-D32ACA27FE01}" type="presParOf" srcId="{F4E02426-EA42-4D37-87B4-6D0BC429E1D2}" destId="{FBBD1BE9-DE11-4011-97D3-4B2DEDB92658}" srcOrd="0" destOrd="0" presId="urn:microsoft.com/office/officeart/2005/8/layout/vList5"/>
    <dgm:cxn modelId="{D27EBA84-6CB2-4925-B521-5DA60BC561D2}" type="presParOf" srcId="{F4E02426-EA42-4D37-87B4-6D0BC429E1D2}" destId="{2D7EB44D-1E4A-4121-BE86-54B12B5AC68B}" srcOrd="1" destOrd="0" presId="urn:microsoft.com/office/officeart/2005/8/layout/vList5"/>
    <dgm:cxn modelId="{44DC4F72-6C90-484F-AD85-F65FF051784B}" type="presParOf" srcId="{57A5F91A-1726-428A-9996-0D4EDC024C89}" destId="{14489715-E047-4C62-B080-15CBECB69E17}" srcOrd="3" destOrd="0" presId="urn:microsoft.com/office/officeart/2005/8/layout/vList5"/>
    <dgm:cxn modelId="{68ACC79F-CD5E-493A-B3F6-77B71DF49659}" type="presParOf" srcId="{57A5F91A-1726-428A-9996-0D4EDC024C89}" destId="{DEE82E50-0CB0-4ADB-8E81-52522A1A2173}" srcOrd="4" destOrd="0" presId="urn:microsoft.com/office/officeart/2005/8/layout/vList5"/>
    <dgm:cxn modelId="{382A3283-6D20-4D8C-AAE8-F04664106C03}" type="presParOf" srcId="{DEE82E50-0CB0-4ADB-8E81-52522A1A2173}" destId="{83CE06CF-93E5-4A7F-A840-20F02FBA67E3}" srcOrd="0" destOrd="0" presId="urn:microsoft.com/office/officeart/2005/8/layout/vList5"/>
    <dgm:cxn modelId="{8720836E-7699-488F-B363-901311029052}" type="presParOf" srcId="{DEE82E50-0CB0-4ADB-8E81-52522A1A2173}" destId="{7EAC2240-1623-420B-A179-01AA5B6896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E6F86A-4E95-458E-8F64-6CD5A3C64FD1}" type="doc">
      <dgm:prSet loTypeId="urn:microsoft.com/office/officeart/2008/layout/VerticalCurvedList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tr-TR"/>
        </a:p>
      </dgm:t>
    </dgm:pt>
    <dgm:pt modelId="{5EA195F5-22F0-4854-86CA-85B22C38D18E}">
      <dgm:prSet phldrT="[Metin]" custT="1"/>
      <dgm:spPr/>
      <dgm:t>
        <a:bodyPr/>
        <a:lstStyle/>
        <a:p>
          <a:r>
            <a:rPr lang="tr-TR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X kromozomu üzerinde bulunan MECP2 geninin kusurlu olmasından kaynaklı nörogelişimsel bir bozukluktur.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DB7465-3C82-4139-A153-E58A8066D466}" type="parTrans" cxnId="{FF24EA32-EE81-49A7-A3FF-14A1BB99757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C8FB44A-42DF-4B0C-8A75-714F12ABF60A}" type="sibTrans" cxnId="{FF24EA32-EE81-49A7-A3FF-14A1BB99757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3476C4B-166C-4300-8832-355B563676A4}">
      <dgm:prSet phldrT="[Metin]" custT="1"/>
      <dgm:spPr/>
      <dgm:t>
        <a:bodyPr/>
        <a:lstStyle/>
        <a:p>
          <a:r>
            <a:rPr lang="tr-TR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Bilenen bir tedavi yöntemi yoktur. Pedagojik, psikolojik ve fizyoterapatik prensiplerden yararlanılır.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130F4AB-99C9-437E-9B9E-649725109024}" type="parTrans" cxnId="{2C4225FD-1E39-4DF3-814E-6B178F92F2A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1BA172E-F76D-48E5-9A5C-126ED3E541CF}" type="sibTrans" cxnId="{2C4225FD-1E39-4DF3-814E-6B178F92F2A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F480262-B9ED-44EB-9471-453659E665E6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Erken tanı ile omurgada oluşacak ortopedik bozukluklar engellenebilir.</a:t>
          </a:r>
        </a:p>
      </dgm:t>
    </dgm:pt>
    <dgm:pt modelId="{B3F482BD-C8E5-4ABB-96D0-029353CED60D}" type="parTrans" cxnId="{3C3A4C6E-2D3C-4D89-BC11-F777FB4E4D9B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AE2A58-C71C-4BC2-BF8B-07B95016F930}" type="sibTrans" cxnId="{3C3A4C6E-2D3C-4D89-BC11-F777FB4E4D9B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5C745B3-7D24-4BB7-9D1B-B899ED4A5A8C}">
      <dgm:prSet phldrT="[Metin]" custT="1"/>
      <dgm:spPr/>
      <dgm:t>
        <a:bodyPr/>
        <a:lstStyle/>
        <a:p>
          <a:r>
            <a:rPr lang="tr-TR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Kızlarda daha sık görülür, ağır zihinsel gerilik ve otistik özellikler görülür.</a:t>
          </a:r>
          <a:endParaRPr lang="tr-T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CDDDBE0-7E70-4203-B5D4-B4ECEDF14993}" type="parTrans" cxnId="{EAFD8348-D1B5-4101-8DB4-B5F2937659AB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B19DFD3-1A3D-42CE-BEF9-FB792CD129D3}" type="sibTrans" cxnId="{EAFD8348-D1B5-4101-8DB4-B5F2937659AB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DEA594D-20E3-4F67-81F8-4949A694667D}" type="pres">
      <dgm:prSet presAssocID="{E5E6F86A-4E95-458E-8F64-6CD5A3C64F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A5D51496-37B0-479F-9A0E-D51A07176D92}" type="pres">
      <dgm:prSet presAssocID="{E5E6F86A-4E95-458E-8F64-6CD5A3C64FD1}" presName="Name1" presStyleCnt="0"/>
      <dgm:spPr/>
    </dgm:pt>
    <dgm:pt modelId="{8A02DB50-30D2-4C4B-AE9F-B3FD9A48F7D5}" type="pres">
      <dgm:prSet presAssocID="{E5E6F86A-4E95-458E-8F64-6CD5A3C64FD1}" presName="cycle" presStyleCnt="0"/>
      <dgm:spPr/>
    </dgm:pt>
    <dgm:pt modelId="{169EDEC2-18DA-43BB-B3E8-28EBD012CD98}" type="pres">
      <dgm:prSet presAssocID="{E5E6F86A-4E95-458E-8F64-6CD5A3C64FD1}" presName="srcNode" presStyleLbl="node1" presStyleIdx="0" presStyleCnt="4"/>
      <dgm:spPr/>
    </dgm:pt>
    <dgm:pt modelId="{B9D21561-A076-4EF9-BFEE-F0E827217381}" type="pres">
      <dgm:prSet presAssocID="{E5E6F86A-4E95-458E-8F64-6CD5A3C64FD1}" presName="conn" presStyleLbl="parChTrans1D2" presStyleIdx="0" presStyleCnt="1"/>
      <dgm:spPr/>
      <dgm:t>
        <a:bodyPr/>
        <a:lstStyle/>
        <a:p>
          <a:endParaRPr lang="tr-TR"/>
        </a:p>
      </dgm:t>
    </dgm:pt>
    <dgm:pt modelId="{5F4235F5-98BD-4F70-A078-686E6EF84C6D}" type="pres">
      <dgm:prSet presAssocID="{E5E6F86A-4E95-458E-8F64-6CD5A3C64FD1}" presName="extraNode" presStyleLbl="node1" presStyleIdx="0" presStyleCnt="4"/>
      <dgm:spPr/>
    </dgm:pt>
    <dgm:pt modelId="{78554C61-17AB-4604-A506-34E4A4C96013}" type="pres">
      <dgm:prSet presAssocID="{E5E6F86A-4E95-458E-8F64-6CD5A3C64FD1}" presName="dstNode" presStyleLbl="node1" presStyleIdx="0" presStyleCnt="4"/>
      <dgm:spPr/>
    </dgm:pt>
    <dgm:pt modelId="{E74CB3F9-17C4-419E-997B-5B3F44090D03}" type="pres">
      <dgm:prSet presAssocID="{5EA195F5-22F0-4854-86CA-85B22C38D18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BDB187-18E7-4069-A6A9-E47DE091A2FA}" type="pres">
      <dgm:prSet presAssocID="{5EA195F5-22F0-4854-86CA-85B22C38D18E}" presName="accent_1" presStyleCnt="0"/>
      <dgm:spPr/>
    </dgm:pt>
    <dgm:pt modelId="{D994C27A-5738-49DE-8EF8-939251551E68}" type="pres">
      <dgm:prSet presAssocID="{5EA195F5-22F0-4854-86CA-85B22C38D18E}" presName="accentRepeatNode" presStyleLbl="solidFgAcc1" presStyleIdx="0" presStyleCnt="4"/>
      <dgm:spPr>
        <a:prstGeom prst="star10">
          <a:avLst/>
        </a:prstGeom>
      </dgm:spPr>
    </dgm:pt>
    <dgm:pt modelId="{D65853FE-5CBB-4DF3-A790-CD2117A8E980}" type="pres">
      <dgm:prSet presAssocID="{95C745B3-7D24-4BB7-9D1B-B899ED4A5A8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D7E722-B5BF-4A46-B69A-807FF75CFC46}" type="pres">
      <dgm:prSet presAssocID="{95C745B3-7D24-4BB7-9D1B-B899ED4A5A8C}" presName="accent_2" presStyleCnt="0"/>
      <dgm:spPr/>
    </dgm:pt>
    <dgm:pt modelId="{DCA1A4E8-7DA8-42B5-94FE-5C95FCF2EE6E}" type="pres">
      <dgm:prSet presAssocID="{95C745B3-7D24-4BB7-9D1B-B899ED4A5A8C}" presName="accentRepeatNode" presStyleLbl="solidFgAcc1" presStyleIdx="1" presStyleCnt="4"/>
      <dgm:spPr>
        <a:prstGeom prst="star10">
          <a:avLst/>
        </a:prstGeom>
      </dgm:spPr>
    </dgm:pt>
    <dgm:pt modelId="{4EEA1938-1537-4AD4-99CD-1E2B8FFEFDB5}" type="pres">
      <dgm:prSet presAssocID="{23476C4B-166C-4300-8832-355B563676A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53CDC3-F5B8-46C2-84A5-D0702430E112}" type="pres">
      <dgm:prSet presAssocID="{23476C4B-166C-4300-8832-355B563676A4}" presName="accent_3" presStyleCnt="0"/>
      <dgm:spPr/>
    </dgm:pt>
    <dgm:pt modelId="{48968A8B-C920-433E-9D5D-419A6D3CF085}" type="pres">
      <dgm:prSet presAssocID="{23476C4B-166C-4300-8832-355B563676A4}" presName="accentRepeatNode" presStyleLbl="solidFgAcc1" presStyleIdx="2" presStyleCnt="4"/>
      <dgm:spPr>
        <a:prstGeom prst="star10">
          <a:avLst/>
        </a:prstGeom>
      </dgm:spPr>
    </dgm:pt>
    <dgm:pt modelId="{3C760923-41A8-40CA-8E92-AEE342EBB4F8}" type="pres">
      <dgm:prSet presAssocID="{0F480262-B9ED-44EB-9471-453659E665E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77436E-7D46-4B10-8161-E2BCB2FB344E}" type="pres">
      <dgm:prSet presAssocID="{0F480262-B9ED-44EB-9471-453659E665E6}" presName="accent_4" presStyleCnt="0"/>
      <dgm:spPr/>
    </dgm:pt>
    <dgm:pt modelId="{0B7EF461-DC33-4DCF-9711-DC78189D85C3}" type="pres">
      <dgm:prSet presAssocID="{0F480262-B9ED-44EB-9471-453659E665E6}" presName="accentRepeatNode" presStyleLbl="solidFgAcc1" presStyleIdx="3" presStyleCnt="4"/>
      <dgm:spPr>
        <a:prstGeom prst="star10">
          <a:avLst/>
        </a:prstGeom>
      </dgm:spPr>
    </dgm:pt>
  </dgm:ptLst>
  <dgm:cxnLst>
    <dgm:cxn modelId="{891C3E7A-E142-4643-A740-0DD7A28A1E8C}" type="presOf" srcId="{0F480262-B9ED-44EB-9471-453659E665E6}" destId="{3C760923-41A8-40CA-8E92-AEE342EBB4F8}" srcOrd="0" destOrd="0" presId="urn:microsoft.com/office/officeart/2008/layout/VerticalCurvedList"/>
    <dgm:cxn modelId="{2C4225FD-1E39-4DF3-814E-6B178F92F2A9}" srcId="{E5E6F86A-4E95-458E-8F64-6CD5A3C64FD1}" destId="{23476C4B-166C-4300-8832-355B563676A4}" srcOrd="2" destOrd="0" parTransId="{F130F4AB-99C9-437E-9B9E-649725109024}" sibTransId="{B1BA172E-F76D-48E5-9A5C-126ED3E541CF}"/>
    <dgm:cxn modelId="{5EB9B3F8-F169-41BE-B4D4-57EBE0C5DC09}" type="presOf" srcId="{23476C4B-166C-4300-8832-355B563676A4}" destId="{4EEA1938-1537-4AD4-99CD-1E2B8FFEFDB5}" srcOrd="0" destOrd="0" presId="urn:microsoft.com/office/officeart/2008/layout/VerticalCurvedList"/>
    <dgm:cxn modelId="{FF24EA32-EE81-49A7-A3FF-14A1BB997579}" srcId="{E5E6F86A-4E95-458E-8F64-6CD5A3C64FD1}" destId="{5EA195F5-22F0-4854-86CA-85B22C38D18E}" srcOrd="0" destOrd="0" parTransId="{85DB7465-3C82-4139-A153-E58A8066D466}" sibTransId="{BC8FB44A-42DF-4B0C-8A75-714F12ABF60A}"/>
    <dgm:cxn modelId="{3C3A4C6E-2D3C-4D89-BC11-F777FB4E4D9B}" srcId="{E5E6F86A-4E95-458E-8F64-6CD5A3C64FD1}" destId="{0F480262-B9ED-44EB-9471-453659E665E6}" srcOrd="3" destOrd="0" parTransId="{B3F482BD-C8E5-4ABB-96D0-029353CED60D}" sibTransId="{C3AE2A58-C71C-4BC2-BF8B-07B95016F930}"/>
    <dgm:cxn modelId="{C640BA22-AAB0-4328-837A-007A9F965312}" type="presOf" srcId="{BC8FB44A-42DF-4B0C-8A75-714F12ABF60A}" destId="{B9D21561-A076-4EF9-BFEE-F0E827217381}" srcOrd="0" destOrd="0" presId="urn:microsoft.com/office/officeart/2008/layout/VerticalCurvedList"/>
    <dgm:cxn modelId="{5E929A94-F8BF-4E31-A07D-7E578EB59FBF}" type="presOf" srcId="{5EA195F5-22F0-4854-86CA-85B22C38D18E}" destId="{E74CB3F9-17C4-419E-997B-5B3F44090D03}" srcOrd="0" destOrd="0" presId="urn:microsoft.com/office/officeart/2008/layout/VerticalCurvedList"/>
    <dgm:cxn modelId="{EAFD8348-D1B5-4101-8DB4-B5F2937659AB}" srcId="{E5E6F86A-4E95-458E-8F64-6CD5A3C64FD1}" destId="{95C745B3-7D24-4BB7-9D1B-B899ED4A5A8C}" srcOrd="1" destOrd="0" parTransId="{8CDDDBE0-7E70-4203-B5D4-B4ECEDF14993}" sibTransId="{1B19DFD3-1A3D-42CE-BEF9-FB792CD129D3}"/>
    <dgm:cxn modelId="{AED01720-F7CC-48BA-AA54-A73320E41163}" type="presOf" srcId="{E5E6F86A-4E95-458E-8F64-6CD5A3C64FD1}" destId="{ADEA594D-20E3-4F67-81F8-4949A694667D}" srcOrd="0" destOrd="0" presId="urn:microsoft.com/office/officeart/2008/layout/VerticalCurvedList"/>
    <dgm:cxn modelId="{7DFC0DDD-9BD9-4D14-A602-DB1165142330}" type="presOf" srcId="{95C745B3-7D24-4BB7-9D1B-B899ED4A5A8C}" destId="{D65853FE-5CBB-4DF3-A790-CD2117A8E980}" srcOrd="0" destOrd="0" presId="urn:microsoft.com/office/officeart/2008/layout/VerticalCurvedList"/>
    <dgm:cxn modelId="{7D931836-0E72-4C61-9C9C-3837C281D58A}" type="presParOf" srcId="{ADEA594D-20E3-4F67-81F8-4949A694667D}" destId="{A5D51496-37B0-479F-9A0E-D51A07176D92}" srcOrd="0" destOrd="0" presId="urn:microsoft.com/office/officeart/2008/layout/VerticalCurvedList"/>
    <dgm:cxn modelId="{D6E6733F-319D-40B8-86F0-C987972D5465}" type="presParOf" srcId="{A5D51496-37B0-479F-9A0E-D51A07176D92}" destId="{8A02DB50-30D2-4C4B-AE9F-B3FD9A48F7D5}" srcOrd="0" destOrd="0" presId="urn:microsoft.com/office/officeart/2008/layout/VerticalCurvedList"/>
    <dgm:cxn modelId="{66432B78-5F33-4E11-BA82-E76F1A43A3B5}" type="presParOf" srcId="{8A02DB50-30D2-4C4B-AE9F-B3FD9A48F7D5}" destId="{169EDEC2-18DA-43BB-B3E8-28EBD012CD98}" srcOrd="0" destOrd="0" presId="urn:microsoft.com/office/officeart/2008/layout/VerticalCurvedList"/>
    <dgm:cxn modelId="{11D3C852-CE8F-4617-B895-8243B500BCD6}" type="presParOf" srcId="{8A02DB50-30D2-4C4B-AE9F-B3FD9A48F7D5}" destId="{B9D21561-A076-4EF9-BFEE-F0E827217381}" srcOrd="1" destOrd="0" presId="urn:microsoft.com/office/officeart/2008/layout/VerticalCurvedList"/>
    <dgm:cxn modelId="{6D42E60F-FFA5-4468-9F04-6953CD490E89}" type="presParOf" srcId="{8A02DB50-30D2-4C4B-AE9F-B3FD9A48F7D5}" destId="{5F4235F5-98BD-4F70-A078-686E6EF84C6D}" srcOrd="2" destOrd="0" presId="urn:microsoft.com/office/officeart/2008/layout/VerticalCurvedList"/>
    <dgm:cxn modelId="{27333411-EE07-4535-819B-7A640CA4CE5A}" type="presParOf" srcId="{8A02DB50-30D2-4C4B-AE9F-B3FD9A48F7D5}" destId="{78554C61-17AB-4604-A506-34E4A4C96013}" srcOrd="3" destOrd="0" presId="urn:microsoft.com/office/officeart/2008/layout/VerticalCurvedList"/>
    <dgm:cxn modelId="{D275C6AD-CE65-466F-A499-EF4DE1C8EDAA}" type="presParOf" srcId="{A5D51496-37B0-479F-9A0E-D51A07176D92}" destId="{E74CB3F9-17C4-419E-997B-5B3F44090D03}" srcOrd="1" destOrd="0" presId="urn:microsoft.com/office/officeart/2008/layout/VerticalCurvedList"/>
    <dgm:cxn modelId="{871A1143-2CEC-4DFE-A601-E4C8CBF6B97D}" type="presParOf" srcId="{A5D51496-37B0-479F-9A0E-D51A07176D92}" destId="{BBBDB187-18E7-4069-A6A9-E47DE091A2FA}" srcOrd="2" destOrd="0" presId="urn:microsoft.com/office/officeart/2008/layout/VerticalCurvedList"/>
    <dgm:cxn modelId="{FE7679DC-9DF1-4D38-B6E8-AF720566E67F}" type="presParOf" srcId="{BBBDB187-18E7-4069-A6A9-E47DE091A2FA}" destId="{D994C27A-5738-49DE-8EF8-939251551E68}" srcOrd="0" destOrd="0" presId="urn:microsoft.com/office/officeart/2008/layout/VerticalCurvedList"/>
    <dgm:cxn modelId="{51F31F5B-E7EA-4CC6-B5B5-D72ACB09C71B}" type="presParOf" srcId="{A5D51496-37B0-479F-9A0E-D51A07176D92}" destId="{D65853FE-5CBB-4DF3-A790-CD2117A8E980}" srcOrd="3" destOrd="0" presId="urn:microsoft.com/office/officeart/2008/layout/VerticalCurvedList"/>
    <dgm:cxn modelId="{714E87AD-7C4A-47B9-AF70-1DA745680714}" type="presParOf" srcId="{A5D51496-37B0-479F-9A0E-D51A07176D92}" destId="{6DD7E722-B5BF-4A46-B69A-807FF75CFC46}" srcOrd="4" destOrd="0" presId="urn:microsoft.com/office/officeart/2008/layout/VerticalCurvedList"/>
    <dgm:cxn modelId="{3DFF7FDB-7029-42DE-A2DB-EEFEB2D28E3C}" type="presParOf" srcId="{6DD7E722-B5BF-4A46-B69A-807FF75CFC46}" destId="{DCA1A4E8-7DA8-42B5-94FE-5C95FCF2EE6E}" srcOrd="0" destOrd="0" presId="urn:microsoft.com/office/officeart/2008/layout/VerticalCurvedList"/>
    <dgm:cxn modelId="{4029F1DD-C26E-445A-9849-6C27B890D9EE}" type="presParOf" srcId="{A5D51496-37B0-479F-9A0E-D51A07176D92}" destId="{4EEA1938-1537-4AD4-99CD-1E2B8FFEFDB5}" srcOrd="5" destOrd="0" presId="urn:microsoft.com/office/officeart/2008/layout/VerticalCurvedList"/>
    <dgm:cxn modelId="{FEFE4078-059D-447E-B62E-1660C1762C9A}" type="presParOf" srcId="{A5D51496-37B0-479F-9A0E-D51A07176D92}" destId="{9253CDC3-F5B8-46C2-84A5-D0702430E112}" srcOrd="6" destOrd="0" presId="urn:microsoft.com/office/officeart/2008/layout/VerticalCurvedList"/>
    <dgm:cxn modelId="{8469CEC2-1D8C-4CC3-B4D2-787A02091991}" type="presParOf" srcId="{9253CDC3-F5B8-46C2-84A5-D0702430E112}" destId="{48968A8B-C920-433E-9D5D-419A6D3CF085}" srcOrd="0" destOrd="0" presId="urn:microsoft.com/office/officeart/2008/layout/VerticalCurvedList"/>
    <dgm:cxn modelId="{8916EB48-615C-4834-85D5-76FE5DD4AB47}" type="presParOf" srcId="{A5D51496-37B0-479F-9A0E-D51A07176D92}" destId="{3C760923-41A8-40CA-8E92-AEE342EBB4F8}" srcOrd="7" destOrd="0" presId="urn:microsoft.com/office/officeart/2008/layout/VerticalCurvedList"/>
    <dgm:cxn modelId="{6CD909D0-022A-461C-9349-1795ACE7D976}" type="presParOf" srcId="{A5D51496-37B0-479F-9A0E-D51A07176D92}" destId="{C677436E-7D46-4B10-8161-E2BCB2FB344E}" srcOrd="8" destOrd="0" presId="urn:microsoft.com/office/officeart/2008/layout/VerticalCurvedList"/>
    <dgm:cxn modelId="{CE7C6A1F-9622-4DDF-92C6-27422D896577}" type="presParOf" srcId="{C677436E-7D46-4B10-8161-E2BCB2FB344E}" destId="{0B7EF461-DC33-4DCF-9711-DC78189D85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5CB0AA-FDC5-4421-BA71-045DA59BBD06}" type="doc">
      <dgm:prSet loTypeId="urn:microsoft.com/office/officeart/2009/3/layout/Descending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5E70295-4379-4FEA-8160-1A8194E4544A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KAS HASTALIKLARI</a:t>
          </a:r>
        </a:p>
      </dgm:t>
    </dgm:pt>
    <dgm:pt modelId="{3B8CF427-4145-4A04-A398-B1A517566CAE}" type="parTrans" cxnId="{9F84D621-79FB-4B61-AF99-4AC5F271031B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D85F2F2-91E4-4AA5-9AC9-2252CF43BA76}" type="sibTrans" cxnId="{9F84D621-79FB-4B61-AF99-4AC5F271031B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C0FEB8A-8EA2-480F-9986-DD1270D871A1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GELİŞİMSEL KALÇA ÇIKIĞI</a:t>
          </a:r>
        </a:p>
      </dgm:t>
    </dgm:pt>
    <dgm:pt modelId="{11F322C1-A9DC-42D8-9255-B2A295BCE4E7}" type="parTrans" cxnId="{D53B758E-5865-473E-B8A1-86676A540023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8A936C1-60B8-4621-A133-E22F355DCD49}" type="sibTrans" cxnId="{D53B758E-5865-473E-B8A1-86676A540023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5B6B341-5DAB-4889-881A-9E588ACCE00B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DOĞUŞTAN UZUV EKSİKLİKLERİ</a:t>
          </a:r>
        </a:p>
      </dgm:t>
    </dgm:pt>
    <dgm:pt modelId="{4C65FE58-7C10-47D2-8065-0258C4B780D9}" type="parTrans" cxnId="{56B31EAE-C6A5-4DF6-A15A-D50A50AB8CC3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B9B3BCC-C13A-4C17-938A-BFF12AC590BB}" type="sibTrans" cxnId="{56B31EAE-C6A5-4DF6-A15A-D50A50AB8CC3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51C074D-AF6F-4C92-B38B-F34C35BB3C18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AMPUTASYONLAR</a:t>
          </a:r>
        </a:p>
      </dgm:t>
    </dgm:pt>
    <dgm:pt modelId="{8ADE40D7-66D1-41F4-9AC9-68FC029E3564}" type="parTrans" cxnId="{7DB6EA38-5C50-4D5E-A171-123FFF63E486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B0A0FCB-5E58-4772-828D-FBE79C453918}" type="sibTrans" cxnId="{7DB6EA38-5C50-4D5E-A171-123FFF63E486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6B70A67-0111-405C-B498-E0A6B2AD294A}">
      <dgm:prSet phldrT="[Metin]" custT="1"/>
      <dgm:spPr/>
      <dgm:t>
        <a:bodyPr/>
        <a:lstStyle/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JUVENİL ROMATOİD </a:t>
          </a:r>
        </a:p>
        <a:p>
          <a:r>
            <a: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ARTRİT (JRA)</a:t>
          </a:r>
        </a:p>
      </dgm:t>
    </dgm:pt>
    <dgm:pt modelId="{BAEC2872-0B74-4015-B298-19D2ABF81C94}" type="parTrans" cxnId="{B9CC1A7C-1730-44A5-8AC1-1D633240FCD4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2B2DE51-C35D-4FFB-AE6A-800E7AA86A67}" type="sibTrans" cxnId="{B9CC1A7C-1730-44A5-8AC1-1D633240FCD4}">
      <dgm:prSet/>
      <dgm:spPr/>
      <dgm:t>
        <a:bodyPr/>
        <a:lstStyle/>
        <a:p>
          <a:endParaRPr lang="tr-TR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DBD2F5C-8586-45B2-91A9-11AA19544348}" type="pres">
      <dgm:prSet presAssocID="{BA5CB0AA-FDC5-4421-BA71-045DA59BBD06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tr-TR"/>
        </a:p>
      </dgm:t>
    </dgm:pt>
    <dgm:pt modelId="{8A95E54A-6CEE-4461-A7D4-AA1C40CA7FD4}" type="pres">
      <dgm:prSet presAssocID="{BA5CB0AA-FDC5-4421-BA71-045DA59BBD06}" presName="arrowNode" presStyleLbl="node1" presStyleIdx="0" presStyleCnt="1"/>
      <dgm:spPr/>
    </dgm:pt>
    <dgm:pt modelId="{626E0A65-7C27-46B2-9A16-EDAAB82E3B01}" type="pres">
      <dgm:prSet presAssocID="{35E70295-4379-4FEA-8160-1A8194E4544A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D10BAF-4151-45BE-8C82-D27D7C6C45D4}" type="pres">
      <dgm:prSet presAssocID="{2C0FEB8A-8EA2-480F-9986-DD1270D871A1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606CEE-D140-4FDD-8B8F-93CF8C8D1E44}" type="pres">
      <dgm:prSet presAssocID="{48A936C1-60B8-4621-A133-E22F355DCD49}" presName="dotNode2" presStyleCnt="0"/>
      <dgm:spPr/>
    </dgm:pt>
    <dgm:pt modelId="{D93C1FD1-7136-4F80-A017-9555A35884A4}" type="pres">
      <dgm:prSet presAssocID="{48A936C1-60B8-4621-A133-E22F355DCD49}" presName="dotRepeatNode" presStyleLbl="fgShp" presStyleIdx="0" presStyleCnt="3"/>
      <dgm:spPr/>
      <dgm:t>
        <a:bodyPr/>
        <a:lstStyle/>
        <a:p>
          <a:endParaRPr lang="tr-TR"/>
        </a:p>
      </dgm:t>
    </dgm:pt>
    <dgm:pt modelId="{5BC43EAD-B8AB-4F0D-BDCD-F9F4868AD722}" type="pres">
      <dgm:prSet presAssocID="{85B6B341-5DAB-4889-881A-9E588ACCE00B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1E7447-9AB4-478A-9378-F8C7B5445443}" type="pres">
      <dgm:prSet presAssocID="{1B9B3BCC-C13A-4C17-938A-BFF12AC590BB}" presName="dotNode3" presStyleCnt="0"/>
      <dgm:spPr/>
    </dgm:pt>
    <dgm:pt modelId="{486695BA-4832-4EB0-98F3-EEB91187B8C0}" type="pres">
      <dgm:prSet presAssocID="{1B9B3BCC-C13A-4C17-938A-BFF12AC590BB}" presName="dotRepeatNode" presStyleLbl="fgShp" presStyleIdx="1" presStyleCnt="3"/>
      <dgm:spPr/>
      <dgm:t>
        <a:bodyPr/>
        <a:lstStyle/>
        <a:p>
          <a:endParaRPr lang="tr-TR"/>
        </a:p>
      </dgm:t>
    </dgm:pt>
    <dgm:pt modelId="{B44F5C0B-EB98-4DC3-9749-12A8A008DC90}" type="pres">
      <dgm:prSet presAssocID="{251C074D-AF6F-4C92-B38B-F34C35BB3C18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6EE5D3-9E87-4A64-AA05-C1230C559635}" type="pres">
      <dgm:prSet presAssocID="{7B0A0FCB-5E58-4772-828D-FBE79C453918}" presName="dotNode4" presStyleCnt="0"/>
      <dgm:spPr/>
    </dgm:pt>
    <dgm:pt modelId="{C7FA8A80-1B7E-4304-A13F-BC6BDD27C27A}" type="pres">
      <dgm:prSet presAssocID="{7B0A0FCB-5E58-4772-828D-FBE79C453918}" presName="dotRepeatNode" presStyleLbl="fgShp" presStyleIdx="2" presStyleCnt="3"/>
      <dgm:spPr/>
      <dgm:t>
        <a:bodyPr/>
        <a:lstStyle/>
        <a:p>
          <a:endParaRPr lang="tr-TR"/>
        </a:p>
      </dgm:t>
    </dgm:pt>
    <dgm:pt modelId="{8CDFA7BC-4EEB-4DBA-A0F7-E7D903126426}" type="pres">
      <dgm:prSet presAssocID="{96B70A67-0111-405C-B498-E0A6B2AD294A}" presName="txNode5" presStyleLbl="revTx" presStyleIdx="4" presStyleCnt="5" custLinFactNeighborX="-63602" custLinFactNeighborY="-595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8A834E1-D9EE-4951-AED6-23E676D89D42}" type="presOf" srcId="{251C074D-AF6F-4C92-B38B-F34C35BB3C18}" destId="{B44F5C0B-EB98-4DC3-9749-12A8A008DC90}" srcOrd="0" destOrd="0" presId="urn:microsoft.com/office/officeart/2009/3/layout/DescendingProcess"/>
    <dgm:cxn modelId="{7DB6EA38-5C50-4D5E-A171-123FFF63E486}" srcId="{BA5CB0AA-FDC5-4421-BA71-045DA59BBD06}" destId="{251C074D-AF6F-4C92-B38B-F34C35BB3C18}" srcOrd="3" destOrd="0" parTransId="{8ADE40D7-66D1-41F4-9AC9-68FC029E3564}" sibTransId="{7B0A0FCB-5E58-4772-828D-FBE79C453918}"/>
    <dgm:cxn modelId="{B9CC1A7C-1730-44A5-8AC1-1D633240FCD4}" srcId="{BA5CB0AA-FDC5-4421-BA71-045DA59BBD06}" destId="{96B70A67-0111-405C-B498-E0A6B2AD294A}" srcOrd="4" destOrd="0" parTransId="{BAEC2872-0B74-4015-B298-19D2ABF81C94}" sibTransId="{B2B2DE51-C35D-4FFB-AE6A-800E7AA86A67}"/>
    <dgm:cxn modelId="{56B31EAE-C6A5-4DF6-A15A-D50A50AB8CC3}" srcId="{BA5CB0AA-FDC5-4421-BA71-045DA59BBD06}" destId="{85B6B341-5DAB-4889-881A-9E588ACCE00B}" srcOrd="2" destOrd="0" parTransId="{4C65FE58-7C10-47D2-8065-0258C4B780D9}" sibTransId="{1B9B3BCC-C13A-4C17-938A-BFF12AC590BB}"/>
    <dgm:cxn modelId="{F1380432-7CB3-4612-B48F-5195B8AD4150}" type="presOf" srcId="{7B0A0FCB-5E58-4772-828D-FBE79C453918}" destId="{C7FA8A80-1B7E-4304-A13F-BC6BDD27C27A}" srcOrd="0" destOrd="0" presId="urn:microsoft.com/office/officeart/2009/3/layout/DescendingProcess"/>
    <dgm:cxn modelId="{C9D1D8BC-C244-440F-950E-1CFEB07D6967}" type="presOf" srcId="{48A936C1-60B8-4621-A133-E22F355DCD49}" destId="{D93C1FD1-7136-4F80-A017-9555A35884A4}" srcOrd="0" destOrd="0" presId="urn:microsoft.com/office/officeart/2009/3/layout/DescendingProcess"/>
    <dgm:cxn modelId="{48674A9E-EF40-4BD2-A23D-F947856B9B1F}" type="presOf" srcId="{85B6B341-5DAB-4889-881A-9E588ACCE00B}" destId="{5BC43EAD-B8AB-4F0D-BDCD-F9F4868AD722}" srcOrd="0" destOrd="0" presId="urn:microsoft.com/office/officeart/2009/3/layout/DescendingProcess"/>
    <dgm:cxn modelId="{9F84D621-79FB-4B61-AF99-4AC5F271031B}" srcId="{BA5CB0AA-FDC5-4421-BA71-045DA59BBD06}" destId="{35E70295-4379-4FEA-8160-1A8194E4544A}" srcOrd="0" destOrd="0" parTransId="{3B8CF427-4145-4A04-A398-B1A517566CAE}" sibTransId="{ED85F2F2-91E4-4AA5-9AC9-2252CF43BA76}"/>
    <dgm:cxn modelId="{693A6C76-E6E2-47EE-8715-7E22689CEF1A}" type="presOf" srcId="{96B70A67-0111-405C-B498-E0A6B2AD294A}" destId="{8CDFA7BC-4EEB-4DBA-A0F7-E7D903126426}" srcOrd="0" destOrd="0" presId="urn:microsoft.com/office/officeart/2009/3/layout/DescendingProcess"/>
    <dgm:cxn modelId="{BDBCDCC6-9EE3-4E4E-9EC5-CC9D672927C9}" type="presOf" srcId="{2C0FEB8A-8EA2-480F-9986-DD1270D871A1}" destId="{85D10BAF-4151-45BE-8C82-D27D7C6C45D4}" srcOrd="0" destOrd="0" presId="urn:microsoft.com/office/officeart/2009/3/layout/DescendingProcess"/>
    <dgm:cxn modelId="{D53B758E-5865-473E-B8A1-86676A540023}" srcId="{BA5CB0AA-FDC5-4421-BA71-045DA59BBD06}" destId="{2C0FEB8A-8EA2-480F-9986-DD1270D871A1}" srcOrd="1" destOrd="0" parTransId="{11F322C1-A9DC-42D8-9255-B2A295BCE4E7}" sibTransId="{48A936C1-60B8-4621-A133-E22F355DCD49}"/>
    <dgm:cxn modelId="{D60A7504-94C4-47C6-B1DE-A5D9809F4137}" type="presOf" srcId="{35E70295-4379-4FEA-8160-1A8194E4544A}" destId="{626E0A65-7C27-46B2-9A16-EDAAB82E3B01}" srcOrd="0" destOrd="0" presId="urn:microsoft.com/office/officeart/2009/3/layout/DescendingProcess"/>
    <dgm:cxn modelId="{2BBA5339-7842-4866-BA22-BC0FC8012CB0}" type="presOf" srcId="{BA5CB0AA-FDC5-4421-BA71-045DA59BBD06}" destId="{7DBD2F5C-8586-45B2-91A9-11AA19544348}" srcOrd="0" destOrd="0" presId="urn:microsoft.com/office/officeart/2009/3/layout/DescendingProcess"/>
    <dgm:cxn modelId="{CB9B91D8-627C-4816-8167-4D6DB29CFA48}" type="presOf" srcId="{1B9B3BCC-C13A-4C17-938A-BFF12AC590BB}" destId="{486695BA-4832-4EB0-98F3-EEB91187B8C0}" srcOrd="0" destOrd="0" presId="urn:microsoft.com/office/officeart/2009/3/layout/DescendingProcess"/>
    <dgm:cxn modelId="{A4F23105-E7A6-4D42-80B2-76C40192CEB5}" type="presParOf" srcId="{7DBD2F5C-8586-45B2-91A9-11AA19544348}" destId="{8A95E54A-6CEE-4461-A7D4-AA1C40CA7FD4}" srcOrd="0" destOrd="0" presId="urn:microsoft.com/office/officeart/2009/3/layout/DescendingProcess"/>
    <dgm:cxn modelId="{F977461E-1AF7-438D-8747-73A022B93791}" type="presParOf" srcId="{7DBD2F5C-8586-45B2-91A9-11AA19544348}" destId="{626E0A65-7C27-46B2-9A16-EDAAB82E3B01}" srcOrd="1" destOrd="0" presId="urn:microsoft.com/office/officeart/2009/3/layout/DescendingProcess"/>
    <dgm:cxn modelId="{17E8D8DD-D609-4C4E-8476-264263F01973}" type="presParOf" srcId="{7DBD2F5C-8586-45B2-91A9-11AA19544348}" destId="{85D10BAF-4151-45BE-8C82-D27D7C6C45D4}" srcOrd="2" destOrd="0" presId="urn:microsoft.com/office/officeart/2009/3/layout/DescendingProcess"/>
    <dgm:cxn modelId="{736AD835-AAAD-4B8A-AB94-650B85E89412}" type="presParOf" srcId="{7DBD2F5C-8586-45B2-91A9-11AA19544348}" destId="{C8606CEE-D140-4FDD-8B8F-93CF8C8D1E44}" srcOrd="3" destOrd="0" presId="urn:microsoft.com/office/officeart/2009/3/layout/DescendingProcess"/>
    <dgm:cxn modelId="{A5CC9DF4-BA92-4EBB-B6F0-0B0F00F32126}" type="presParOf" srcId="{C8606CEE-D140-4FDD-8B8F-93CF8C8D1E44}" destId="{D93C1FD1-7136-4F80-A017-9555A35884A4}" srcOrd="0" destOrd="0" presId="urn:microsoft.com/office/officeart/2009/3/layout/DescendingProcess"/>
    <dgm:cxn modelId="{92C46422-C20C-4118-827D-63CA4901C908}" type="presParOf" srcId="{7DBD2F5C-8586-45B2-91A9-11AA19544348}" destId="{5BC43EAD-B8AB-4F0D-BDCD-F9F4868AD722}" srcOrd="4" destOrd="0" presId="urn:microsoft.com/office/officeart/2009/3/layout/DescendingProcess"/>
    <dgm:cxn modelId="{05A5EC0B-0494-4567-B3F9-85FB798A288D}" type="presParOf" srcId="{7DBD2F5C-8586-45B2-91A9-11AA19544348}" destId="{ED1E7447-9AB4-478A-9378-F8C7B5445443}" srcOrd="5" destOrd="0" presId="urn:microsoft.com/office/officeart/2009/3/layout/DescendingProcess"/>
    <dgm:cxn modelId="{B53261D8-FE98-4BDF-BDBC-6C6F797D2509}" type="presParOf" srcId="{ED1E7447-9AB4-478A-9378-F8C7B5445443}" destId="{486695BA-4832-4EB0-98F3-EEB91187B8C0}" srcOrd="0" destOrd="0" presId="urn:microsoft.com/office/officeart/2009/3/layout/DescendingProcess"/>
    <dgm:cxn modelId="{F3D2F3E1-5781-49AF-8579-F8812D722239}" type="presParOf" srcId="{7DBD2F5C-8586-45B2-91A9-11AA19544348}" destId="{B44F5C0B-EB98-4DC3-9749-12A8A008DC90}" srcOrd="6" destOrd="0" presId="urn:microsoft.com/office/officeart/2009/3/layout/DescendingProcess"/>
    <dgm:cxn modelId="{977FA18A-D2C5-4A4E-B023-A18934C3541E}" type="presParOf" srcId="{7DBD2F5C-8586-45B2-91A9-11AA19544348}" destId="{706EE5D3-9E87-4A64-AA05-C1230C559635}" srcOrd="7" destOrd="0" presId="urn:microsoft.com/office/officeart/2009/3/layout/DescendingProcess"/>
    <dgm:cxn modelId="{07317DAB-BE37-4879-8963-840498A56C07}" type="presParOf" srcId="{706EE5D3-9E87-4A64-AA05-C1230C559635}" destId="{C7FA8A80-1B7E-4304-A13F-BC6BDD27C27A}" srcOrd="0" destOrd="0" presId="urn:microsoft.com/office/officeart/2009/3/layout/DescendingProcess"/>
    <dgm:cxn modelId="{DCE1F074-42A9-4A11-ABBA-E4B391F5FCC0}" type="presParOf" srcId="{7DBD2F5C-8586-45B2-91A9-11AA19544348}" destId="{8CDFA7BC-4EEB-4DBA-A0F7-E7D903126426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CFD4E4-2539-481E-9EA2-A534A29F7AF8}" type="doc">
      <dgm:prSet loTypeId="urn:microsoft.com/office/officeart/2005/8/layout/cycle6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4D19A071-0E4D-4D92-AEF7-55E3C4783D3E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ASTIM</a:t>
          </a:r>
        </a:p>
      </dgm:t>
    </dgm:pt>
    <dgm:pt modelId="{ECC4EFB3-7273-4DFE-9203-9CC829195742}" type="parTrans" cxnId="{74AE3CED-CA68-4188-AD95-64D9CCC77A4D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28A090F-3D1D-42CC-801D-9D0EED9B3742}" type="sibTrans" cxnId="{74AE3CED-CA68-4188-AD95-64D9CCC77A4D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70EA8E5-7643-4893-9D24-240919B3EEEE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DİYABET</a:t>
          </a:r>
        </a:p>
      </dgm:t>
    </dgm:pt>
    <dgm:pt modelId="{1DC7DD65-D4CF-420A-9930-46D5543DA47B}" type="parTrans" cxnId="{4E44EB60-C33D-4E02-89FD-A52574050D1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D8B2CD7-EB1E-44B1-89C5-190CF88544C6}" type="sibTrans" cxnId="{4E44EB60-C33D-4E02-89FD-A52574050D1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839C423-E58C-4CB8-8475-C4551CA1082B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KANSER</a:t>
          </a:r>
        </a:p>
      </dgm:t>
    </dgm:pt>
    <dgm:pt modelId="{06D3C2F1-1AD1-4BCA-AF5A-DBF87BAB5DE1}" type="parTrans" cxnId="{B643D555-7319-45D6-B33F-943C4789DB2F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94690BE-C948-4960-BB83-08747FD8D575}" type="sibTrans" cxnId="{B643D555-7319-45D6-B33F-943C4789DB2F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FF549CA-8B8C-4383-9625-DA3086C6604B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AIDS</a:t>
          </a:r>
        </a:p>
      </dgm:t>
    </dgm:pt>
    <dgm:pt modelId="{32324E7E-BED7-491D-9A1B-048DD6EA90F3}" type="parTrans" cxnId="{57F9AD60-3E16-4194-A70F-B9DCE852D77A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38AEBC0-EC2F-41F3-ABE4-9DBAA79B1381}" type="sibTrans" cxnId="{57F9AD60-3E16-4194-A70F-B9DCE852D77A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A7D06FF-2793-4373-A874-1132A0915C32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EPİLEPSİ</a:t>
          </a:r>
        </a:p>
      </dgm:t>
    </dgm:pt>
    <dgm:pt modelId="{073E9FE7-BBDD-412B-97BF-B2D3016FAB97}" type="parTrans" cxnId="{98DEB9A9-F72F-492E-8E15-3E23AF1C222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EF8405A-7F7F-4163-B10E-F558F3498C5E}" type="sibTrans" cxnId="{98DEB9A9-F72F-492E-8E15-3E23AF1C2229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AF64DC8-08F6-4021-AAB9-F64E60A6BB30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ORAK HÜCRELİ ANEMİ</a:t>
          </a:r>
        </a:p>
      </dgm:t>
    </dgm:pt>
    <dgm:pt modelId="{1DE5F9F8-E75E-4A29-84A3-CB27CD49CD37}" type="parTrans" cxnId="{4EC57EE7-8261-42C8-820D-0000D7D087D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9968571-AC2E-4D80-9BFF-2E49352FB13D}" type="sibTrans" cxnId="{4EC57EE7-8261-42C8-820D-0000D7D087D3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7176173-3D6C-45DE-8BEA-A0362DB02784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HEMOFİLİ</a:t>
          </a:r>
        </a:p>
      </dgm:t>
    </dgm:pt>
    <dgm:pt modelId="{6D68F6C3-2FB9-4379-AB3A-680B5BDE68EC}" type="parTrans" cxnId="{906E1D44-5D1F-4F5F-AFBA-DC0976473A05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56E78F1-0051-48D5-96C8-49772E0BC7F4}" type="sibTrans" cxnId="{906E1D44-5D1F-4F5F-AFBA-DC0976473A05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52C2D69-33D5-4BCC-9F33-D3B58005BA6C}">
      <dgm:prSet phldrT="[Metin]" custT="1"/>
      <dgm:spPr/>
      <dgm:t>
        <a:bodyPr/>
        <a:lstStyle/>
        <a:p>
          <a:r>
            <a:rPr lang="tr-T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YANIK</a:t>
          </a:r>
        </a:p>
      </dgm:t>
    </dgm:pt>
    <dgm:pt modelId="{E293E6AF-FD4F-452B-8280-E8C3BE6DA5D8}" type="parTrans" cxnId="{B776234E-5673-43C8-8418-F8C8D3C8955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A6BEBA2-62B1-4CEF-86EF-9BC298AF42BB}" type="sibTrans" cxnId="{B776234E-5673-43C8-8418-F8C8D3C89552}">
      <dgm:prSet/>
      <dgm:spPr/>
      <dgm:t>
        <a:bodyPr/>
        <a:lstStyle/>
        <a:p>
          <a:endParaRPr lang="tr-TR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A4928E7-5846-40E4-BB9A-2ECC6AA251A9}" type="pres">
      <dgm:prSet presAssocID="{0BCFD4E4-2539-481E-9EA2-A534A29F7A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3FDC8F-A5A0-4375-AFAF-11E2CFA39395}" type="pres">
      <dgm:prSet presAssocID="{4D19A071-0E4D-4D92-AEF7-55E3C4783D3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87C701-E0A6-489C-9F72-67C9F23F21AC}" type="pres">
      <dgm:prSet presAssocID="{4D19A071-0E4D-4D92-AEF7-55E3C4783D3E}" presName="spNode" presStyleCnt="0"/>
      <dgm:spPr/>
    </dgm:pt>
    <dgm:pt modelId="{EC37FAAD-6C06-4401-91AE-0C301130CE47}" type="pres">
      <dgm:prSet presAssocID="{028A090F-3D1D-42CC-801D-9D0EED9B3742}" presName="sibTrans" presStyleLbl="sibTrans1D1" presStyleIdx="0" presStyleCnt="8"/>
      <dgm:spPr/>
      <dgm:t>
        <a:bodyPr/>
        <a:lstStyle/>
        <a:p>
          <a:endParaRPr lang="tr-TR"/>
        </a:p>
      </dgm:t>
    </dgm:pt>
    <dgm:pt modelId="{AEF0B693-6BB6-4693-A260-8D336762C7D4}" type="pres">
      <dgm:prSet presAssocID="{370EA8E5-7643-4893-9D24-240919B3EEEE}" presName="node" presStyleLbl="node1" presStyleIdx="1" presStyleCnt="8" custScaleX="1191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16FE1F-9276-4BC7-9604-90C49D19FCB9}" type="pres">
      <dgm:prSet presAssocID="{370EA8E5-7643-4893-9D24-240919B3EEEE}" presName="spNode" presStyleCnt="0"/>
      <dgm:spPr/>
    </dgm:pt>
    <dgm:pt modelId="{67A780C4-7A8E-4F47-9518-57CF8EE9C095}" type="pres">
      <dgm:prSet presAssocID="{9D8B2CD7-EB1E-44B1-89C5-190CF88544C6}" presName="sibTrans" presStyleLbl="sibTrans1D1" presStyleIdx="1" presStyleCnt="8"/>
      <dgm:spPr/>
      <dgm:t>
        <a:bodyPr/>
        <a:lstStyle/>
        <a:p>
          <a:endParaRPr lang="tr-TR"/>
        </a:p>
      </dgm:t>
    </dgm:pt>
    <dgm:pt modelId="{3096DA42-E011-48BA-8176-79F5289349BE}" type="pres">
      <dgm:prSet presAssocID="{FAF64DC8-08F6-4021-AAB9-F64E60A6BB30}" presName="node" presStyleLbl="node1" presStyleIdx="2" presStyleCnt="8" custScaleX="139505" custScaleY="1309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23F4F3-1043-45D9-A590-C8C8F25FA330}" type="pres">
      <dgm:prSet presAssocID="{FAF64DC8-08F6-4021-AAB9-F64E60A6BB30}" presName="spNode" presStyleCnt="0"/>
      <dgm:spPr/>
    </dgm:pt>
    <dgm:pt modelId="{F1B1D2C4-B4C9-4BFF-89D3-921F2E36B922}" type="pres">
      <dgm:prSet presAssocID="{09968571-AC2E-4D80-9BFF-2E49352FB13D}" presName="sibTrans" presStyleLbl="sibTrans1D1" presStyleIdx="2" presStyleCnt="8"/>
      <dgm:spPr/>
      <dgm:t>
        <a:bodyPr/>
        <a:lstStyle/>
        <a:p>
          <a:endParaRPr lang="tr-TR"/>
        </a:p>
      </dgm:t>
    </dgm:pt>
    <dgm:pt modelId="{9B4A9BF9-D7F2-4B93-8D72-9FFC2B197D73}" type="pres">
      <dgm:prSet presAssocID="{07176173-3D6C-45DE-8BEA-A0362DB02784}" presName="node" presStyleLbl="node1" presStyleIdx="3" presStyleCnt="8" custScaleX="147258" custScaleY="1032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66D053-64AC-486F-ADA6-F2758E16D0A2}" type="pres">
      <dgm:prSet presAssocID="{07176173-3D6C-45DE-8BEA-A0362DB02784}" presName="spNode" presStyleCnt="0"/>
      <dgm:spPr/>
    </dgm:pt>
    <dgm:pt modelId="{CDAED05E-230F-4696-A25B-E0DB2478AB93}" type="pres">
      <dgm:prSet presAssocID="{756E78F1-0051-48D5-96C8-49772E0BC7F4}" presName="sibTrans" presStyleLbl="sibTrans1D1" presStyleIdx="3" presStyleCnt="8"/>
      <dgm:spPr/>
      <dgm:t>
        <a:bodyPr/>
        <a:lstStyle/>
        <a:p>
          <a:endParaRPr lang="tr-TR"/>
        </a:p>
      </dgm:t>
    </dgm:pt>
    <dgm:pt modelId="{BF239622-D114-44FC-AB9E-20C0F786CB83}" type="pres">
      <dgm:prSet presAssocID="{A52C2D69-33D5-4BCC-9F33-D3B58005BA6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71065-ADEE-4DB8-8855-2CB9438115BD}" type="pres">
      <dgm:prSet presAssocID="{A52C2D69-33D5-4BCC-9F33-D3B58005BA6C}" presName="spNode" presStyleCnt="0"/>
      <dgm:spPr/>
    </dgm:pt>
    <dgm:pt modelId="{535FF89D-AC73-4137-81B8-1822F202479D}" type="pres">
      <dgm:prSet presAssocID="{AA6BEBA2-62B1-4CEF-86EF-9BC298AF42BB}" presName="sibTrans" presStyleLbl="sibTrans1D1" presStyleIdx="4" presStyleCnt="8"/>
      <dgm:spPr/>
      <dgm:t>
        <a:bodyPr/>
        <a:lstStyle/>
        <a:p>
          <a:endParaRPr lang="tr-TR"/>
        </a:p>
      </dgm:t>
    </dgm:pt>
    <dgm:pt modelId="{CE070CC6-5F34-439A-8AF6-D8BD400B7CA6}" type="pres">
      <dgm:prSet presAssocID="{0839C423-E58C-4CB8-8475-C4551CA1082B}" presName="node" presStyleLbl="node1" presStyleIdx="5" presStyleCnt="8" custScaleX="1299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E76E31-4DF0-458B-A4FA-12CBD828D08F}" type="pres">
      <dgm:prSet presAssocID="{0839C423-E58C-4CB8-8475-C4551CA1082B}" presName="spNode" presStyleCnt="0"/>
      <dgm:spPr/>
    </dgm:pt>
    <dgm:pt modelId="{65A22A20-1A10-4811-90F0-2A560078AB19}" type="pres">
      <dgm:prSet presAssocID="{D94690BE-C948-4960-BB83-08747FD8D575}" presName="sibTrans" presStyleLbl="sibTrans1D1" presStyleIdx="5" presStyleCnt="8"/>
      <dgm:spPr/>
      <dgm:t>
        <a:bodyPr/>
        <a:lstStyle/>
        <a:p>
          <a:endParaRPr lang="tr-TR"/>
        </a:p>
      </dgm:t>
    </dgm:pt>
    <dgm:pt modelId="{DC21E253-7F0D-4C57-8AD8-AD8FE2DD199A}" type="pres">
      <dgm:prSet presAssocID="{6FF549CA-8B8C-4383-9625-DA3086C6604B}" presName="node" presStyleLbl="node1" presStyleIdx="6" presStyleCnt="8" custScaleX="110332" custScaleY="1102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63CF21-C5FD-443E-8A20-4A44718575D8}" type="pres">
      <dgm:prSet presAssocID="{6FF549CA-8B8C-4383-9625-DA3086C6604B}" presName="spNode" presStyleCnt="0"/>
      <dgm:spPr/>
    </dgm:pt>
    <dgm:pt modelId="{8FA9F0FA-6A89-4EBD-93ED-F228B39B8A8A}" type="pres">
      <dgm:prSet presAssocID="{538AEBC0-EC2F-41F3-ABE4-9DBAA79B1381}" presName="sibTrans" presStyleLbl="sibTrans1D1" presStyleIdx="6" presStyleCnt="8"/>
      <dgm:spPr/>
      <dgm:t>
        <a:bodyPr/>
        <a:lstStyle/>
        <a:p>
          <a:endParaRPr lang="tr-TR"/>
        </a:p>
      </dgm:t>
    </dgm:pt>
    <dgm:pt modelId="{A728C100-DC70-4A9B-A58C-B03F32396831}" type="pres">
      <dgm:prSet presAssocID="{AA7D06FF-2793-4373-A874-1132A0915C32}" presName="node" presStyleLbl="node1" presStyleIdx="7" presStyleCnt="8" custScaleX="1191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F039FB-A785-4F1A-9ED1-9AF45EECB20D}" type="pres">
      <dgm:prSet presAssocID="{AA7D06FF-2793-4373-A874-1132A0915C32}" presName="spNode" presStyleCnt="0"/>
      <dgm:spPr/>
    </dgm:pt>
    <dgm:pt modelId="{52B51853-48EA-4797-81F1-63D92BDA7022}" type="pres">
      <dgm:prSet presAssocID="{7EF8405A-7F7F-4163-B10E-F558F3498C5E}" presName="sibTrans" presStyleLbl="sibTrans1D1" presStyleIdx="7" presStyleCnt="8"/>
      <dgm:spPr/>
      <dgm:t>
        <a:bodyPr/>
        <a:lstStyle/>
        <a:p>
          <a:endParaRPr lang="tr-TR"/>
        </a:p>
      </dgm:t>
    </dgm:pt>
  </dgm:ptLst>
  <dgm:cxnLst>
    <dgm:cxn modelId="{A330BA53-4E4F-4E6C-A1ED-A39E1A5B964C}" type="presOf" srcId="{07176173-3D6C-45DE-8BEA-A0362DB02784}" destId="{9B4A9BF9-D7F2-4B93-8D72-9FFC2B197D73}" srcOrd="0" destOrd="0" presId="urn:microsoft.com/office/officeart/2005/8/layout/cycle6"/>
    <dgm:cxn modelId="{3B6EB644-2B69-4A1D-B11F-C12446D0E216}" type="presOf" srcId="{6FF549CA-8B8C-4383-9625-DA3086C6604B}" destId="{DC21E253-7F0D-4C57-8AD8-AD8FE2DD199A}" srcOrd="0" destOrd="0" presId="urn:microsoft.com/office/officeart/2005/8/layout/cycle6"/>
    <dgm:cxn modelId="{F3BEB0CF-639A-41C5-8FB4-47CB07DA89C9}" type="presOf" srcId="{0839C423-E58C-4CB8-8475-C4551CA1082B}" destId="{CE070CC6-5F34-439A-8AF6-D8BD400B7CA6}" srcOrd="0" destOrd="0" presId="urn:microsoft.com/office/officeart/2005/8/layout/cycle6"/>
    <dgm:cxn modelId="{43DD669D-3D4D-446E-B71F-8A036E0711E2}" type="presOf" srcId="{D94690BE-C948-4960-BB83-08747FD8D575}" destId="{65A22A20-1A10-4811-90F0-2A560078AB19}" srcOrd="0" destOrd="0" presId="urn:microsoft.com/office/officeart/2005/8/layout/cycle6"/>
    <dgm:cxn modelId="{9B7EE375-E17E-4A0F-BCF6-060ADE8B3437}" type="presOf" srcId="{AA6BEBA2-62B1-4CEF-86EF-9BC298AF42BB}" destId="{535FF89D-AC73-4137-81B8-1822F202479D}" srcOrd="0" destOrd="0" presId="urn:microsoft.com/office/officeart/2005/8/layout/cycle6"/>
    <dgm:cxn modelId="{D531E20A-CA8B-4973-AE06-4E3F4217FE4E}" type="presOf" srcId="{FAF64DC8-08F6-4021-AAB9-F64E60A6BB30}" destId="{3096DA42-E011-48BA-8176-79F5289349BE}" srcOrd="0" destOrd="0" presId="urn:microsoft.com/office/officeart/2005/8/layout/cycle6"/>
    <dgm:cxn modelId="{E51CB17B-A020-4D4E-A639-A8F2E05D4CD9}" type="presOf" srcId="{A52C2D69-33D5-4BCC-9F33-D3B58005BA6C}" destId="{BF239622-D114-44FC-AB9E-20C0F786CB83}" srcOrd="0" destOrd="0" presId="urn:microsoft.com/office/officeart/2005/8/layout/cycle6"/>
    <dgm:cxn modelId="{0D2A6340-C1C6-490A-B624-C953E434FBE1}" type="presOf" srcId="{09968571-AC2E-4D80-9BFF-2E49352FB13D}" destId="{F1B1D2C4-B4C9-4BFF-89D3-921F2E36B922}" srcOrd="0" destOrd="0" presId="urn:microsoft.com/office/officeart/2005/8/layout/cycle6"/>
    <dgm:cxn modelId="{4E44EB60-C33D-4E02-89FD-A52574050D13}" srcId="{0BCFD4E4-2539-481E-9EA2-A534A29F7AF8}" destId="{370EA8E5-7643-4893-9D24-240919B3EEEE}" srcOrd="1" destOrd="0" parTransId="{1DC7DD65-D4CF-420A-9930-46D5543DA47B}" sibTransId="{9D8B2CD7-EB1E-44B1-89C5-190CF88544C6}"/>
    <dgm:cxn modelId="{95B539A9-ECBB-417F-87F6-1760AC4B1016}" type="presOf" srcId="{AA7D06FF-2793-4373-A874-1132A0915C32}" destId="{A728C100-DC70-4A9B-A58C-B03F32396831}" srcOrd="0" destOrd="0" presId="urn:microsoft.com/office/officeart/2005/8/layout/cycle6"/>
    <dgm:cxn modelId="{97C172C8-667F-4D7E-80A3-01B277AF2728}" type="presOf" srcId="{7EF8405A-7F7F-4163-B10E-F558F3498C5E}" destId="{52B51853-48EA-4797-81F1-63D92BDA7022}" srcOrd="0" destOrd="0" presId="urn:microsoft.com/office/officeart/2005/8/layout/cycle6"/>
    <dgm:cxn modelId="{484438C5-6B8D-4903-BEB9-0E322DC38EB4}" type="presOf" srcId="{028A090F-3D1D-42CC-801D-9D0EED9B3742}" destId="{EC37FAAD-6C06-4401-91AE-0C301130CE47}" srcOrd="0" destOrd="0" presId="urn:microsoft.com/office/officeart/2005/8/layout/cycle6"/>
    <dgm:cxn modelId="{3BF135D9-772F-4C80-BE0B-B79987EB827A}" type="presOf" srcId="{538AEBC0-EC2F-41F3-ABE4-9DBAA79B1381}" destId="{8FA9F0FA-6A89-4EBD-93ED-F228B39B8A8A}" srcOrd="0" destOrd="0" presId="urn:microsoft.com/office/officeart/2005/8/layout/cycle6"/>
    <dgm:cxn modelId="{4EC57EE7-8261-42C8-820D-0000D7D087D3}" srcId="{0BCFD4E4-2539-481E-9EA2-A534A29F7AF8}" destId="{FAF64DC8-08F6-4021-AAB9-F64E60A6BB30}" srcOrd="2" destOrd="0" parTransId="{1DE5F9F8-E75E-4A29-84A3-CB27CD49CD37}" sibTransId="{09968571-AC2E-4D80-9BFF-2E49352FB13D}"/>
    <dgm:cxn modelId="{A2EDB226-63CE-4A8D-88E0-F3A393D31B92}" type="presOf" srcId="{9D8B2CD7-EB1E-44B1-89C5-190CF88544C6}" destId="{67A780C4-7A8E-4F47-9518-57CF8EE9C095}" srcOrd="0" destOrd="0" presId="urn:microsoft.com/office/officeart/2005/8/layout/cycle6"/>
    <dgm:cxn modelId="{B643D555-7319-45D6-B33F-943C4789DB2F}" srcId="{0BCFD4E4-2539-481E-9EA2-A534A29F7AF8}" destId="{0839C423-E58C-4CB8-8475-C4551CA1082B}" srcOrd="5" destOrd="0" parTransId="{06D3C2F1-1AD1-4BCA-AF5A-DBF87BAB5DE1}" sibTransId="{D94690BE-C948-4960-BB83-08747FD8D575}"/>
    <dgm:cxn modelId="{57F9AD60-3E16-4194-A70F-B9DCE852D77A}" srcId="{0BCFD4E4-2539-481E-9EA2-A534A29F7AF8}" destId="{6FF549CA-8B8C-4383-9625-DA3086C6604B}" srcOrd="6" destOrd="0" parTransId="{32324E7E-BED7-491D-9A1B-048DD6EA90F3}" sibTransId="{538AEBC0-EC2F-41F3-ABE4-9DBAA79B1381}"/>
    <dgm:cxn modelId="{C4298940-9D63-40D9-BC44-E0814A87B3E7}" type="presOf" srcId="{756E78F1-0051-48D5-96C8-49772E0BC7F4}" destId="{CDAED05E-230F-4696-A25B-E0DB2478AB93}" srcOrd="0" destOrd="0" presId="urn:microsoft.com/office/officeart/2005/8/layout/cycle6"/>
    <dgm:cxn modelId="{91F3C8CF-C733-4443-9D6B-706DA867E771}" type="presOf" srcId="{4D19A071-0E4D-4D92-AEF7-55E3C4783D3E}" destId="{4A3FDC8F-A5A0-4375-AFAF-11E2CFA39395}" srcOrd="0" destOrd="0" presId="urn:microsoft.com/office/officeart/2005/8/layout/cycle6"/>
    <dgm:cxn modelId="{B776234E-5673-43C8-8418-F8C8D3C89552}" srcId="{0BCFD4E4-2539-481E-9EA2-A534A29F7AF8}" destId="{A52C2D69-33D5-4BCC-9F33-D3B58005BA6C}" srcOrd="4" destOrd="0" parTransId="{E293E6AF-FD4F-452B-8280-E8C3BE6DA5D8}" sibTransId="{AA6BEBA2-62B1-4CEF-86EF-9BC298AF42BB}"/>
    <dgm:cxn modelId="{74AE3CED-CA68-4188-AD95-64D9CCC77A4D}" srcId="{0BCFD4E4-2539-481E-9EA2-A534A29F7AF8}" destId="{4D19A071-0E4D-4D92-AEF7-55E3C4783D3E}" srcOrd="0" destOrd="0" parTransId="{ECC4EFB3-7273-4DFE-9203-9CC829195742}" sibTransId="{028A090F-3D1D-42CC-801D-9D0EED9B3742}"/>
    <dgm:cxn modelId="{906E1D44-5D1F-4F5F-AFBA-DC0976473A05}" srcId="{0BCFD4E4-2539-481E-9EA2-A534A29F7AF8}" destId="{07176173-3D6C-45DE-8BEA-A0362DB02784}" srcOrd="3" destOrd="0" parTransId="{6D68F6C3-2FB9-4379-AB3A-680B5BDE68EC}" sibTransId="{756E78F1-0051-48D5-96C8-49772E0BC7F4}"/>
    <dgm:cxn modelId="{4ECD8425-3B20-443A-9DC8-B4F697472B91}" type="presOf" srcId="{0BCFD4E4-2539-481E-9EA2-A534A29F7AF8}" destId="{FA4928E7-5846-40E4-BB9A-2ECC6AA251A9}" srcOrd="0" destOrd="0" presId="urn:microsoft.com/office/officeart/2005/8/layout/cycle6"/>
    <dgm:cxn modelId="{8FEF1D1E-DA3F-46F6-A146-5BA54CD6B64D}" type="presOf" srcId="{370EA8E5-7643-4893-9D24-240919B3EEEE}" destId="{AEF0B693-6BB6-4693-A260-8D336762C7D4}" srcOrd="0" destOrd="0" presId="urn:microsoft.com/office/officeart/2005/8/layout/cycle6"/>
    <dgm:cxn modelId="{98DEB9A9-F72F-492E-8E15-3E23AF1C2229}" srcId="{0BCFD4E4-2539-481E-9EA2-A534A29F7AF8}" destId="{AA7D06FF-2793-4373-A874-1132A0915C32}" srcOrd="7" destOrd="0" parTransId="{073E9FE7-BBDD-412B-97BF-B2D3016FAB97}" sibTransId="{7EF8405A-7F7F-4163-B10E-F558F3498C5E}"/>
    <dgm:cxn modelId="{F5F5A7A7-7D6E-419F-8873-8B399AFE8459}" type="presParOf" srcId="{FA4928E7-5846-40E4-BB9A-2ECC6AA251A9}" destId="{4A3FDC8F-A5A0-4375-AFAF-11E2CFA39395}" srcOrd="0" destOrd="0" presId="urn:microsoft.com/office/officeart/2005/8/layout/cycle6"/>
    <dgm:cxn modelId="{BA39E463-32AA-4F0B-9F41-3C0112218474}" type="presParOf" srcId="{FA4928E7-5846-40E4-BB9A-2ECC6AA251A9}" destId="{8987C701-E0A6-489C-9F72-67C9F23F21AC}" srcOrd="1" destOrd="0" presId="urn:microsoft.com/office/officeart/2005/8/layout/cycle6"/>
    <dgm:cxn modelId="{05276D00-457A-4D4A-9664-3272B05E01DE}" type="presParOf" srcId="{FA4928E7-5846-40E4-BB9A-2ECC6AA251A9}" destId="{EC37FAAD-6C06-4401-91AE-0C301130CE47}" srcOrd="2" destOrd="0" presId="urn:microsoft.com/office/officeart/2005/8/layout/cycle6"/>
    <dgm:cxn modelId="{B06E36A2-A185-432B-8CFF-F906097B0664}" type="presParOf" srcId="{FA4928E7-5846-40E4-BB9A-2ECC6AA251A9}" destId="{AEF0B693-6BB6-4693-A260-8D336762C7D4}" srcOrd="3" destOrd="0" presId="urn:microsoft.com/office/officeart/2005/8/layout/cycle6"/>
    <dgm:cxn modelId="{FFD2F0A3-B557-4838-B7DB-B120C4246790}" type="presParOf" srcId="{FA4928E7-5846-40E4-BB9A-2ECC6AA251A9}" destId="{E616FE1F-9276-4BC7-9604-90C49D19FCB9}" srcOrd="4" destOrd="0" presId="urn:microsoft.com/office/officeart/2005/8/layout/cycle6"/>
    <dgm:cxn modelId="{AFB66D21-1DCA-45A0-B85A-9B41914325DB}" type="presParOf" srcId="{FA4928E7-5846-40E4-BB9A-2ECC6AA251A9}" destId="{67A780C4-7A8E-4F47-9518-57CF8EE9C095}" srcOrd="5" destOrd="0" presId="urn:microsoft.com/office/officeart/2005/8/layout/cycle6"/>
    <dgm:cxn modelId="{79DF1EEC-96B2-4738-9F61-25CB0F31E617}" type="presParOf" srcId="{FA4928E7-5846-40E4-BB9A-2ECC6AA251A9}" destId="{3096DA42-E011-48BA-8176-79F5289349BE}" srcOrd="6" destOrd="0" presId="urn:microsoft.com/office/officeart/2005/8/layout/cycle6"/>
    <dgm:cxn modelId="{B71388CE-EB1B-44CC-8376-0646B1EB5CEC}" type="presParOf" srcId="{FA4928E7-5846-40E4-BB9A-2ECC6AA251A9}" destId="{D823F4F3-1043-45D9-A590-C8C8F25FA330}" srcOrd="7" destOrd="0" presId="urn:microsoft.com/office/officeart/2005/8/layout/cycle6"/>
    <dgm:cxn modelId="{DCDC7E85-F495-4A0B-AB00-D14CB6D1CB23}" type="presParOf" srcId="{FA4928E7-5846-40E4-BB9A-2ECC6AA251A9}" destId="{F1B1D2C4-B4C9-4BFF-89D3-921F2E36B922}" srcOrd="8" destOrd="0" presId="urn:microsoft.com/office/officeart/2005/8/layout/cycle6"/>
    <dgm:cxn modelId="{C3C6F78B-3277-4C98-ACC1-9E8FD4C4259D}" type="presParOf" srcId="{FA4928E7-5846-40E4-BB9A-2ECC6AA251A9}" destId="{9B4A9BF9-D7F2-4B93-8D72-9FFC2B197D73}" srcOrd="9" destOrd="0" presId="urn:microsoft.com/office/officeart/2005/8/layout/cycle6"/>
    <dgm:cxn modelId="{D46F263E-E31E-4EC7-9922-CA626CAF7169}" type="presParOf" srcId="{FA4928E7-5846-40E4-BB9A-2ECC6AA251A9}" destId="{D466D053-64AC-486F-ADA6-F2758E16D0A2}" srcOrd="10" destOrd="0" presId="urn:microsoft.com/office/officeart/2005/8/layout/cycle6"/>
    <dgm:cxn modelId="{796D5E7A-D05B-4DDD-A294-904A0E65608B}" type="presParOf" srcId="{FA4928E7-5846-40E4-BB9A-2ECC6AA251A9}" destId="{CDAED05E-230F-4696-A25B-E0DB2478AB93}" srcOrd="11" destOrd="0" presId="urn:microsoft.com/office/officeart/2005/8/layout/cycle6"/>
    <dgm:cxn modelId="{7F7E8048-78E6-438E-988F-66881E31D5DE}" type="presParOf" srcId="{FA4928E7-5846-40E4-BB9A-2ECC6AA251A9}" destId="{BF239622-D114-44FC-AB9E-20C0F786CB83}" srcOrd="12" destOrd="0" presId="urn:microsoft.com/office/officeart/2005/8/layout/cycle6"/>
    <dgm:cxn modelId="{7C885AD0-1639-4A83-8142-8A9BB775EC28}" type="presParOf" srcId="{FA4928E7-5846-40E4-BB9A-2ECC6AA251A9}" destId="{A4971065-ADEE-4DB8-8855-2CB9438115BD}" srcOrd="13" destOrd="0" presId="urn:microsoft.com/office/officeart/2005/8/layout/cycle6"/>
    <dgm:cxn modelId="{51E9C0DB-9F59-4F46-BB62-07C60F91E477}" type="presParOf" srcId="{FA4928E7-5846-40E4-BB9A-2ECC6AA251A9}" destId="{535FF89D-AC73-4137-81B8-1822F202479D}" srcOrd="14" destOrd="0" presId="urn:microsoft.com/office/officeart/2005/8/layout/cycle6"/>
    <dgm:cxn modelId="{D8A4703D-904D-4AD0-B5B4-D160E85E4868}" type="presParOf" srcId="{FA4928E7-5846-40E4-BB9A-2ECC6AA251A9}" destId="{CE070CC6-5F34-439A-8AF6-D8BD400B7CA6}" srcOrd="15" destOrd="0" presId="urn:microsoft.com/office/officeart/2005/8/layout/cycle6"/>
    <dgm:cxn modelId="{C65D3E41-B232-43E3-9E1F-052F12DB4FAB}" type="presParOf" srcId="{FA4928E7-5846-40E4-BB9A-2ECC6AA251A9}" destId="{3DE76E31-4DF0-458B-A4FA-12CBD828D08F}" srcOrd="16" destOrd="0" presId="urn:microsoft.com/office/officeart/2005/8/layout/cycle6"/>
    <dgm:cxn modelId="{10F06F3F-D1C2-4056-B41A-9A411742A5EC}" type="presParOf" srcId="{FA4928E7-5846-40E4-BB9A-2ECC6AA251A9}" destId="{65A22A20-1A10-4811-90F0-2A560078AB19}" srcOrd="17" destOrd="0" presId="urn:microsoft.com/office/officeart/2005/8/layout/cycle6"/>
    <dgm:cxn modelId="{3DA78E5A-0848-4BA9-9A8B-B807878AE545}" type="presParOf" srcId="{FA4928E7-5846-40E4-BB9A-2ECC6AA251A9}" destId="{DC21E253-7F0D-4C57-8AD8-AD8FE2DD199A}" srcOrd="18" destOrd="0" presId="urn:microsoft.com/office/officeart/2005/8/layout/cycle6"/>
    <dgm:cxn modelId="{C03E3198-4EE2-4FC4-81C3-C9A254735537}" type="presParOf" srcId="{FA4928E7-5846-40E4-BB9A-2ECC6AA251A9}" destId="{1763CF21-C5FD-443E-8A20-4A44718575D8}" srcOrd="19" destOrd="0" presId="urn:microsoft.com/office/officeart/2005/8/layout/cycle6"/>
    <dgm:cxn modelId="{92E8786B-67B0-42C5-8C32-7D089E5F71D8}" type="presParOf" srcId="{FA4928E7-5846-40E4-BB9A-2ECC6AA251A9}" destId="{8FA9F0FA-6A89-4EBD-93ED-F228B39B8A8A}" srcOrd="20" destOrd="0" presId="urn:microsoft.com/office/officeart/2005/8/layout/cycle6"/>
    <dgm:cxn modelId="{9275E221-3162-4DD4-89B7-444C32AF01EA}" type="presParOf" srcId="{FA4928E7-5846-40E4-BB9A-2ECC6AA251A9}" destId="{A728C100-DC70-4A9B-A58C-B03F32396831}" srcOrd="21" destOrd="0" presId="urn:microsoft.com/office/officeart/2005/8/layout/cycle6"/>
    <dgm:cxn modelId="{02B57638-3366-4187-BCC1-D72A8A91C814}" type="presParOf" srcId="{FA4928E7-5846-40E4-BB9A-2ECC6AA251A9}" destId="{FFF039FB-A785-4F1A-9ED1-9AF45EECB20D}" srcOrd="22" destOrd="0" presId="urn:microsoft.com/office/officeart/2005/8/layout/cycle6"/>
    <dgm:cxn modelId="{547F18D3-5BBA-4E2F-BA80-19AFAEE2364F}" type="presParOf" srcId="{FA4928E7-5846-40E4-BB9A-2ECC6AA251A9}" destId="{52B51853-48EA-4797-81F1-63D92BDA7022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C0525-DA6E-47BE-8CCA-23E59AD921E9}">
      <dsp:nvSpPr>
        <dsp:cNvPr id="0" name=""/>
        <dsp:cNvSpPr/>
      </dsp:nvSpPr>
      <dsp:spPr>
        <a:xfrm rot="16200000">
          <a:off x="-1027781" y="1028775"/>
          <a:ext cx="4640064" cy="2582513"/>
        </a:xfrm>
        <a:prstGeom prst="teardrop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Öncesi Nedenler</a:t>
          </a:r>
          <a:endParaRPr lang="tr-TR" sz="1800" b="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Anne-baba arasındaki akrabalık, kan uyuşmazlığı, hamilelikte geçirilen hastalıklar, annenin beslenmesi,travma, alkol, uyuşturucu</a:t>
          </a:r>
          <a:endParaRPr lang="tr-T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379194" y="679522"/>
        <a:ext cx="1826113" cy="3281020"/>
      </dsp:txXfrm>
    </dsp:sp>
    <dsp:sp modelId="{3C05A013-EE1E-44AE-92A9-AB95134FB547}">
      <dsp:nvSpPr>
        <dsp:cNvPr id="0" name=""/>
        <dsp:cNvSpPr/>
      </dsp:nvSpPr>
      <dsp:spPr>
        <a:xfrm rot="16200000">
          <a:off x="1748419" y="1028775"/>
          <a:ext cx="4640064" cy="2582513"/>
        </a:xfrm>
        <a:prstGeom prst="teardrop">
          <a:avLst/>
        </a:prstGeom>
        <a:gradFill rotWithShape="0">
          <a:gsLst>
            <a:gs pos="0">
              <a:schemeClr val="accent3">
                <a:hueOff val="1351992"/>
                <a:satOff val="-4498"/>
                <a:lumOff val="-2255"/>
                <a:alphaOff val="0"/>
                <a:tint val="96000"/>
                <a:lumMod val="104000"/>
              </a:schemeClr>
            </a:gs>
            <a:gs pos="100000">
              <a:schemeClr val="accent3">
                <a:hueOff val="1351992"/>
                <a:satOff val="-4498"/>
                <a:lumOff val="-225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Sırasındaki Nedenler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Doğumdaki zorluk, bebeğin oksijensiz kalması, anormal doğum, çoğul gebelik, erken doğum, düşük doğum ağırlığı, bebekte sarılık</a:t>
          </a:r>
          <a:endParaRPr lang="tr-TR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3155394" y="679522"/>
        <a:ext cx="1826113" cy="3281020"/>
      </dsp:txXfrm>
    </dsp:sp>
    <dsp:sp modelId="{8D31386B-0105-4FAD-8DB9-038416A64DFA}">
      <dsp:nvSpPr>
        <dsp:cNvPr id="0" name=""/>
        <dsp:cNvSpPr/>
      </dsp:nvSpPr>
      <dsp:spPr>
        <a:xfrm rot="16200000">
          <a:off x="4524621" y="1028775"/>
          <a:ext cx="4640064" cy="2582513"/>
        </a:xfrm>
        <a:prstGeom prst="teardrop">
          <a:avLst/>
        </a:prstGeom>
        <a:gradFill rotWithShape="0">
          <a:gsLst>
            <a:gs pos="0">
              <a:schemeClr val="accent3">
                <a:hueOff val="2703983"/>
                <a:satOff val="-8997"/>
                <a:lumOff val="-4509"/>
                <a:alphaOff val="0"/>
                <a:tint val="96000"/>
                <a:lumMod val="104000"/>
              </a:schemeClr>
            </a:gs>
            <a:gs pos="100000">
              <a:schemeClr val="accent3">
                <a:hueOff val="2703983"/>
                <a:satOff val="-8997"/>
                <a:lumOff val="-450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Doğum Sonrasındaki Nedenler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Çocuğun geçirdiği ateşli hastalıklar, enfeksiyonlar, tümör, zehirlenme, kas, kemik ve sinir hastalıkları, travma, trafik kazaları, doğal afet, istismar</a:t>
          </a:r>
          <a:endParaRPr lang="tr-TR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5931596" y="679522"/>
        <a:ext cx="1826113" cy="32810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C0525-DA6E-47BE-8CCA-23E59AD921E9}">
      <dsp:nvSpPr>
        <dsp:cNvPr id="0" name=""/>
        <dsp:cNvSpPr/>
      </dsp:nvSpPr>
      <dsp:spPr>
        <a:xfrm rot="16200000">
          <a:off x="-989134" y="990145"/>
          <a:ext cx="4608512" cy="2628221"/>
        </a:xfrm>
        <a:prstGeom prst="snip2Diag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Fiziksel ve sağlık yetersizliği olan öğrenciler için akademik başarıları hakkında genelleme yapmak mümkün değildir. Genel olarak bakıldığında bu öğrenciler devamlı hastanede tedavi oldukları için okula düzenli gidemez ve geri kalırlar.</a:t>
          </a:r>
        </a:p>
      </dsp:txBody>
      <dsp:txXfrm rot="5400000">
        <a:off x="220034" y="219023"/>
        <a:ext cx="2190175" cy="4170466"/>
      </dsp:txXfrm>
    </dsp:sp>
    <dsp:sp modelId="{3C05A013-EE1E-44AE-92A9-AB95134FB547}">
      <dsp:nvSpPr>
        <dsp:cNvPr id="0" name=""/>
        <dsp:cNvSpPr/>
      </dsp:nvSpPr>
      <dsp:spPr>
        <a:xfrm rot="16200000">
          <a:off x="1836203" y="990145"/>
          <a:ext cx="4608512" cy="2628221"/>
        </a:xfrm>
        <a:prstGeom prst="snip2DiagRect">
          <a:avLst/>
        </a:prstGeom>
        <a:gradFill rotWithShape="0">
          <a:gsLst>
            <a:gs pos="0">
              <a:schemeClr val="accent3">
                <a:shade val="80000"/>
                <a:hueOff val="-115628"/>
                <a:satOff val="-5653"/>
                <a:lumOff val="13683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-115628"/>
                <a:satOff val="-5653"/>
                <a:lumOff val="136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Sinirsel</a:t>
          </a:r>
          <a:r>
            <a:rPr lang="tr-TR" sz="1800" b="0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yetersizliği olan bireylerin öğrenme sorunları vardır. Akıl yürütme, problem çözme, bilgiyi işleme gibi süreçlerde sıkıntı yaşandığından akademik performansları düşmektedir.</a:t>
          </a:r>
          <a:endParaRPr lang="tr-TR" sz="18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5400000">
        <a:off x="3045371" y="219023"/>
        <a:ext cx="2190175" cy="4170466"/>
      </dsp:txXfrm>
    </dsp:sp>
    <dsp:sp modelId="{8D31386B-0105-4FAD-8DB9-038416A64DFA}">
      <dsp:nvSpPr>
        <dsp:cNvPr id="0" name=""/>
        <dsp:cNvSpPr/>
      </dsp:nvSpPr>
      <dsp:spPr>
        <a:xfrm rot="16200000">
          <a:off x="4661542" y="990145"/>
          <a:ext cx="4608512" cy="2628221"/>
        </a:xfrm>
        <a:prstGeom prst="snip2DiagRect">
          <a:avLst/>
        </a:prstGeom>
        <a:gradFill rotWithShape="0">
          <a:gsLst>
            <a:gs pos="0">
              <a:schemeClr val="accent3">
                <a:shade val="80000"/>
                <a:hueOff val="-231255"/>
                <a:satOff val="-11306"/>
                <a:lumOff val="27365"/>
                <a:alphaOff val="0"/>
                <a:tint val="96000"/>
                <a:lumMod val="104000"/>
              </a:schemeClr>
            </a:gs>
            <a:gs pos="100000">
              <a:schemeClr val="accent3">
                <a:shade val="80000"/>
                <a:hueOff val="-231255"/>
                <a:satOff val="-11306"/>
                <a:lumOff val="2736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öğrenciler genellikle yaşıtlarına göre akademik açıdan geri kalırlar. Ancak zihin yetersizliği görülmediğinden gerekli desteklerle eğitim yaşamlarını kaliteli bir şekilde sürdürebilirler.</a:t>
          </a:r>
        </a:p>
      </dsp:txBody>
      <dsp:txXfrm rot="5400000">
        <a:off x="5870710" y="219023"/>
        <a:ext cx="2190175" cy="41704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C0525-DA6E-47BE-8CCA-23E59AD921E9}">
      <dsp:nvSpPr>
        <dsp:cNvPr id="0" name=""/>
        <dsp:cNvSpPr/>
      </dsp:nvSpPr>
      <dsp:spPr>
        <a:xfrm rot="16200000">
          <a:off x="-341446" y="345518"/>
          <a:ext cx="4608512" cy="3917474"/>
        </a:xfrm>
        <a:prstGeom prst="cloud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Özellikle travmatik beyin yaralanması olan öğrencilerde davranış problemleri görülmektedir. Çoğu zaman kaygılı, stresli ve sıkıntılı olurlar. Orak hücreli anemi, astım gibi sağlık sorunun olan öğrenciler birçok uygun olmayan davranış gösterebilirler.</a:t>
          </a:r>
        </a:p>
      </dsp:txBody>
      <dsp:txXfrm rot="5400000">
        <a:off x="595684" y="962879"/>
        <a:ext cx="2552706" cy="3010468"/>
      </dsp:txXfrm>
    </dsp:sp>
    <dsp:sp modelId="{3C05A013-EE1E-44AE-92A9-AB95134FB547}">
      <dsp:nvSpPr>
        <dsp:cNvPr id="0" name=""/>
        <dsp:cNvSpPr/>
      </dsp:nvSpPr>
      <dsp:spPr>
        <a:xfrm rot="16200000">
          <a:off x="3869838" y="345518"/>
          <a:ext cx="4608512" cy="3917474"/>
        </a:xfrm>
        <a:prstGeom prst="cloud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Sınırlı iletişim yolları, agresif tavırlar, huzursuzluk ve sinirlilik hali bu öğrencilerde sıkça gözlenir. Uygun davranışlar ayrımlı pekiştirme ile kazandırılabilir.</a:t>
          </a:r>
        </a:p>
      </dsp:txBody>
      <dsp:txXfrm rot="5400000">
        <a:off x="4806968" y="962879"/>
        <a:ext cx="2552706" cy="30104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C0525-DA6E-47BE-8CCA-23E59AD921E9}">
      <dsp:nvSpPr>
        <dsp:cNvPr id="0" name=""/>
        <dsp:cNvSpPr/>
      </dsp:nvSpPr>
      <dsp:spPr>
        <a:xfrm rot="16200000">
          <a:off x="-214800" y="218836"/>
          <a:ext cx="4320480" cy="3882806"/>
        </a:xfrm>
        <a:prstGeom prst="flowChartMagneticTap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Yaygın olarak görülen özellik özdeğerliliklerinin zayıf olmasıdır. Serebral paralizi, </a:t>
          </a:r>
          <a:r>
            <a:rPr lang="tr-TR" sz="1800" b="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spina</a:t>
          </a:r>
          <a:r>
            <a:rPr lang="tr-TR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1800" b="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bifida</a:t>
          </a:r>
          <a:r>
            <a:rPr lang="tr-TR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veya astım hastalığı olan öğrenciler neden bu durumda olduklarını sorgulayabilirler. O zamanda kendilerine olan özgüvenlerinde düşüş meydana gelir.</a:t>
          </a:r>
        </a:p>
      </dsp:txBody>
      <dsp:txXfrm rot="5400000">
        <a:off x="572661" y="632719"/>
        <a:ext cx="2745558" cy="3055040"/>
      </dsp:txXfrm>
    </dsp:sp>
    <dsp:sp modelId="{3C05A013-EE1E-44AE-92A9-AB95134FB547}">
      <dsp:nvSpPr>
        <dsp:cNvPr id="0" name=""/>
        <dsp:cNvSpPr/>
      </dsp:nvSpPr>
      <dsp:spPr>
        <a:xfrm rot="16200000">
          <a:off x="3959216" y="218836"/>
          <a:ext cx="4320480" cy="3882806"/>
        </a:xfrm>
        <a:prstGeom prst="flowChartMagneticTape">
          <a:avLst/>
        </a:prstGeom>
        <a:gradFill rotWithShape="0">
          <a:gsLst>
            <a:gs pos="0">
              <a:schemeClr val="accent2">
                <a:shade val="50000"/>
                <a:hueOff val="-757097"/>
                <a:satOff val="-22451"/>
                <a:lumOff val="50973"/>
                <a:alphaOff val="0"/>
                <a:tint val="96000"/>
                <a:lumMod val="104000"/>
              </a:schemeClr>
            </a:gs>
            <a:gs pos="100000">
              <a:schemeClr val="accent2">
                <a:shade val="50000"/>
                <a:hueOff val="-757097"/>
                <a:satOff val="-22451"/>
                <a:lumOff val="5097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Aniden başlayan süreğen hastalığı olan öğrenciler durumdan başkasını sorumlu tutma, çevreye kızma, destekleri kabul etmeme gibi davranışlar sergilerler.</a:t>
          </a:r>
        </a:p>
      </dsp:txBody>
      <dsp:txXfrm rot="5400000">
        <a:off x="4746677" y="632719"/>
        <a:ext cx="2745558" cy="3055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C0525-DA6E-47BE-8CCA-23E59AD921E9}">
      <dsp:nvSpPr>
        <dsp:cNvPr id="0" name=""/>
        <dsp:cNvSpPr/>
      </dsp:nvSpPr>
      <dsp:spPr>
        <a:xfrm rot="16200000">
          <a:off x="-214800" y="218836"/>
          <a:ext cx="4320480" cy="3882806"/>
        </a:xfrm>
        <a:prstGeom prst="plaqu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Akranlarıyla iletişim kurmaya ilişkin desteğe ihtiyaç duyarlar. Oyunlara, tartışmalar katılmada sorun yaşarlar. Travmatik beyin yaralanması olan öğrenciler saldırganlık göstererek nasıl etkileşime geçeceklerini bilemezler.</a:t>
          </a:r>
        </a:p>
      </dsp:txBody>
      <dsp:txXfrm rot="5400000">
        <a:off x="461641" y="457603"/>
        <a:ext cx="2967598" cy="3405272"/>
      </dsp:txXfrm>
    </dsp:sp>
    <dsp:sp modelId="{3C05A013-EE1E-44AE-92A9-AB95134FB547}">
      <dsp:nvSpPr>
        <dsp:cNvPr id="0" name=""/>
        <dsp:cNvSpPr/>
      </dsp:nvSpPr>
      <dsp:spPr>
        <a:xfrm rot="16200000">
          <a:off x="3959216" y="218836"/>
          <a:ext cx="4320480" cy="3882806"/>
        </a:xfrm>
        <a:prstGeom prst="plaqu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Bu öğrencilerin sosyal ilişkilerinin belki de en kritik öğesi onlara ulaşmaktır. Öğretmenler ve diğer profesyoneller etkileşimleri geliştirmek adına yöntemler kullanmalı, öğrencileri kazanmaya çalışmalıdırlar.</a:t>
          </a:r>
        </a:p>
      </dsp:txBody>
      <dsp:txXfrm rot="5400000">
        <a:off x="4635657" y="457603"/>
        <a:ext cx="2967598" cy="3405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543CE-1077-4E28-9B9C-6A394A773EAB}">
      <dsp:nvSpPr>
        <dsp:cNvPr id="0" name=""/>
        <dsp:cNvSpPr/>
      </dsp:nvSpPr>
      <dsp:spPr>
        <a:xfrm>
          <a:off x="3369974" y="0"/>
          <a:ext cx="5054961" cy="1350150"/>
        </a:xfrm>
        <a:prstGeom prst="round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Kişinin bireysel gereksinimlerini kendisinin bağımsız olarak karşılaması, günlük yaşamını sürdürmede herhangi bir desteğe ve alete gereksinim duymaması</a:t>
          </a:r>
        </a:p>
      </dsp:txBody>
      <dsp:txXfrm>
        <a:off x="3435883" y="65909"/>
        <a:ext cx="4923143" cy="1218332"/>
      </dsp:txXfrm>
    </dsp:sp>
    <dsp:sp modelId="{3FE245E4-AD24-45CF-B0ED-00B777B23E31}">
      <dsp:nvSpPr>
        <dsp:cNvPr id="0" name=""/>
        <dsp:cNvSpPr/>
      </dsp:nvSpPr>
      <dsp:spPr>
        <a:xfrm>
          <a:off x="0" y="0"/>
          <a:ext cx="3369974" cy="1350150"/>
        </a:xfrm>
        <a:prstGeom prst="flowChartOnlineStora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Hafif Derecede Yetersizlik</a:t>
          </a:r>
        </a:p>
      </dsp:txBody>
      <dsp:txXfrm>
        <a:off x="561662" y="0"/>
        <a:ext cx="2246650" cy="1350150"/>
      </dsp:txXfrm>
    </dsp:sp>
    <dsp:sp modelId="{DC8A5124-48E0-4CFA-A2B5-8E388443230B}">
      <dsp:nvSpPr>
        <dsp:cNvPr id="0" name=""/>
        <dsp:cNvSpPr/>
      </dsp:nvSpPr>
      <dsp:spPr>
        <a:xfrm>
          <a:off x="3369974" y="1485164"/>
          <a:ext cx="5054961" cy="1350150"/>
        </a:xfrm>
        <a:prstGeom prst="round2DiagRect">
          <a:avLst/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Kişinin günlük yaşamını sürdürmede az da olsa desteğe gereksinim duyması, bazen bağımsız olması, işlevsel baş kontrolüne sahip olması</a:t>
          </a:r>
        </a:p>
      </dsp:txBody>
      <dsp:txXfrm>
        <a:off x="3435883" y="1551073"/>
        <a:ext cx="4923143" cy="1218332"/>
      </dsp:txXfrm>
    </dsp:sp>
    <dsp:sp modelId="{7547D9FA-6B75-4A75-92AB-92B9DA78AEB5}">
      <dsp:nvSpPr>
        <dsp:cNvPr id="0" name=""/>
        <dsp:cNvSpPr/>
      </dsp:nvSpPr>
      <dsp:spPr>
        <a:xfrm>
          <a:off x="0" y="1485164"/>
          <a:ext cx="3369974" cy="1350150"/>
        </a:xfrm>
        <a:prstGeom prst="flowChartOnlineStorage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Orta Derecede Yetersizlik</a:t>
          </a:r>
        </a:p>
      </dsp:txBody>
      <dsp:txXfrm>
        <a:off x="561662" y="1485164"/>
        <a:ext cx="2246650" cy="1350150"/>
      </dsp:txXfrm>
    </dsp:sp>
    <dsp:sp modelId="{D21992B1-CED5-4C6E-85AF-DFA26F1ECCAA}">
      <dsp:nvSpPr>
        <dsp:cNvPr id="0" name=""/>
        <dsp:cNvSpPr/>
      </dsp:nvSpPr>
      <dsp:spPr>
        <a:xfrm>
          <a:off x="3369974" y="2970329"/>
          <a:ext cx="5054961" cy="1350150"/>
        </a:xfrm>
        <a:prstGeom prst="round2DiagRect">
          <a:avLst/>
        </a:prstGeom>
        <a:solidFill>
          <a:schemeClr val="accent2">
            <a:tint val="40000"/>
            <a:alpha val="90000"/>
            <a:hueOff val="928655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5"/>
              <a:satOff val="-41856"/>
              <a:lumOff val="-295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Kişinin tekerlekli sandalyeye ve desteğe bağımlı olması, bireysel gereksinimlerini karşılamada tam bağımlı olması, baş kontrolünün zayıf olması</a:t>
          </a:r>
        </a:p>
      </dsp:txBody>
      <dsp:txXfrm>
        <a:off x="3435883" y="3036238"/>
        <a:ext cx="4923143" cy="1218332"/>
      </dsp:txXfrm>
    </dsp:sp>
    <dsp:sp modelId="{7F3485C9-6D9C-4AA7-B954-A0CC3898C19D}">
      <dsp:nvSpPr>
        <dsp:cNvPr id="0" name=""/>
        <dsp:cNvSpPr/>
      </dsp:nvSpPr>
      <dsp:spPr>
        <a:xfrm>
          <a:off x="0" y="2970329"/>
          <a:ext cx="3369974" cy="1350150"/>
        </a:xfrm>
        <a:prstGeom prst="flowChartOnlineStorage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Ağır Derecede Yetersizlik</a:t>
          </a:r>
        </a:p>
      </dsp:txBody>
      <dsp:txXfrm>
        <a:off x="561662" y="2970329"/>
        <a:ext cx="2246650" cy="1350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AE402-09BC-431F-9D95-8051CB1D3E11}">
      <dsp:nvSpPr>
        <dsp:cNvPr id="0" name=""/>
        <dsp:cNvSpPr/>
      </dsp:nvSpPr>
      <dsp:spPr>
        <a:xfrm>
          <a:off x="2378671" y="2448272"/>
          <a:ext cx="610305" cy="1162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52" y="0"/>
              </a:lnTo>
              <a:lnTo>
                <a:pt x="305152" y="1162929"/>
              </a:lnTo>
              <a:lnTo>
                <a:pt x="610305" y="1162929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50990" y="2996902"/>
        <a:ext cx="65667" cy="65667"/>
      </dsp:txXfrm>
    </dsp:sp>
    <dsp:sp modelId="{16CD9D3B-B37C-4BCD-B06E-AB5152BF1921}">
      <dsp:nvSpPr>
        <dsp:cNvPr id="0" name=""/>
        <dsp:cNvSpPr/>
      </dsp:nvSpPr>
      <dsp:spPr>
        <a:xfrm>
          <a:off x="2378671" y="2402552"/>
          <a:ext cx="6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305" y="4572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68566" y="2433014"/>
        <a:ext cx="30515" cy="30515"/>
      </dsp:txXfrm>
    </dsp:sp>
    <dsp:sp modelId="{A18C248A-4451-49BD-BA83-C8787AB5E53C}">
      <dsp:nvSpPr>
        <dsp:cNvPr id="0" name=""/>
        <dsp:cNvSpPr/>
      </dsp:nvSpPr>
      <dsp:spPr>
        <a:xfrm>
          <a:off x="2378671" y="1285342"/>
          <a:ext cx="610305" cy="1162929"/>
        </a:xfrm>
        <a:custGeom>
          <a:avLst/>
          <a:gdLst/>
          <a:ahLst/>
          <a:cxnLst/>
          <a:rect l="0" t="0" r="0" b="0"/>
          <a:pathLst>
            <a:path>
              <a:moveTo>
                <a:pt x="0" y="1162929"/>
              </a:moveTo>
              <a:lnTo>
                <a:pt x="305152" y="1162929"/>
              </a:lnTo>
              <a:lnTo>
                <a:pt x="305152" y="0"/>
              </a:lnTo>
              <a:lnTo>
                <a:pt x="610305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50990" y="1833973"/>
        <a:ext cx="65667" cy="65667"/>
      </dsp:txXfrm>
    </dsp:sp>
    <dsp:sp modelId="{747DB8B8-73C6-4FE3-81D5-22E4ACF070B6}">
      <dsp:nvSpPr>
        <dsp:cNvPr id="0" name=""/>
        <dsp:cNvSpPr/>
      </dsp:nvSpPr>
      <dsp:spPr>
        <a:xfrm rot="16200000">
          <a:off x="-534771" y="1983100"/>
          <a:ext cx="4896544" cy="9303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MEYDANA GELDİĞİ YERE GÖRE</a:t>
          </a:r>
        </a:p>
      </dsp:txBody>
      <dsp:txXfrm>
        <a:off x="-534771" y="1983100"/>
        <a:ext cx="4896544" cy="930343"/>
      </dsp:txXfrm>
    </dsp:sp>
    <dsp:sp modelId="{FD2EFD87-2CF9-4E5C-B407-613398C81266}">
      <dsp:nvSpPr>
        <dsp:cNvPr id="0" name=""/>
        <dsp:cNvSpPr/>
      </dsp:nvSpPr>
      <dsp:spPr>
        <a:xfrm>
          <a:off x="2988977" y="820171"/>
          <a:ext cx="3051526" cy="9303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1. Sinir sistemi ile ilgili yetersizlikler</a:t>
          </a:r>
        </a:p>
      </dsp:txBody>
      <dsp:txXfrm>
        <a:off x="2988977" y="820171"/>
        <a:ext cx="3051526" cy="930343"/>
      </dsp:txXfrm>
    </dsp:sp>
    <dsp:sp modelId="{EDB12E46-53D4-4AF4-B64B-867FB7B476AF}">
      <dsp:nvSpPr>
        <dsp:cNvPr id="0" name=""/>
        <dsp:cNvSpPr/>
      </dsp:nvSpPr>
      <dsp:spPr>
        <a:xfrm>
          <a:off x="2988977" y="1983100"/>
          <a:ext cx="3051526" cy="9303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2. Kas-iskelet sistemiyle ilgili yetersizlikler</a:t>
          </a:r>
        </a:p>
      </dsp:txBody>
      <dsp:txXfrm>
        <a:off x="2988977" y="1983100"/>
        <a:ext cx="3051526" cy="930343"/>
      </dsp:txXfrm>
    </dsp:sp>
    <dsp:sp modelId="{33FDA600-9208-4F5D-82D9-AC86A920FF0E}">
      <dsp:nvSpPr>
        <dsp:cNvPr id="0" name=""/>
        <dsp:cNvSpPr/>
      </dsp:nvSpPr>
      <dsp:spPr>
        <a:xfrm>
          <a:off x="2988977" y="3146029"/>
          <a:ext cx="3051526" cy="9303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3. Sağlık yetersizlikleri</a:t>
          </a:r>
        </a:p>
      </dsp:txBody>
      <dsp:txXfrm>
        <a:off x="2988977" y="3146029"/>
        <a:ext cx="3051526" cy="930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32595-7853-4FB5-89A8-79558D3E0176}">
      <dsp:nvSpPr>
        <dsp:cNvPr id="0" name=""/>
        <dsp:cNvSpPr/>
      </dsp:nvSpPr>
      <dsp:spPr>
        <a:xfrm>
          <a:off x="624" y="2240394"/>
          <a:ext cx="1851537" cy="1851537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84F6A5-21AB-43C6-8999-27FB8BDBFDB4}">
      <dsp:nvSpPr>
        <dsp:cNvPr id="0" name=""/>
        <dsp:cNvSpPr/>
      </dsp:nvSpPr>
      <dsp:spPr>
        <a:xfrm rot="17700000">
          <a:off x="653022" y="731013"/>
          <a:ext cx="2301666" cy="110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SEREBRAL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PARALİZİ</a:t>
          </a:r>
        </a:p>
      </dsp:txBody>
      <dsp:txXfrm>
        <a:off x="653022" y="731013"/>
        <a:ext cx="2301666" cy="1109225"/>
      </dsp:txXfrm>
    </dsp:sp>
    <dsp:sp modelId="{92746754-0212-4AC3-803D-9A3289358423}">
      <dsp:nvSpPr>
        <dsp:cNvPr id="0" name=""/>
        <dsp:cNvSpPr/>
      </dsp:nvSpPr>
      <dsp:spPr>
        <a:xfrm>
          <a:off x="1991625" y="2685630"/>
          <a:ext cx="961065" cy="9610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1AC8D-C322-44AC-AAD2-C4B9B0EFE40D}">
      <dsp:nvSpPr>
        <dsp:cNvPr id="0" name=""/>
        <dsp:cNvSpPr/>
      </dsp:nvSpPr>
      <dsp:spPr>
        <a:xfrm rot="17700000">
          <a:off x="853375" y="4023280"/>
          <a:ext cx="1991049" cy="96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SPİNA BİFİDA</a:t>
          </a:r>
        </a:p>
      </dsp:txBody>
      <dsp:txXfrm>
        <a:off x="853375" y="4023280"/>
        <a:ext cx="1991049" cy="960009"/>
      </dsp:txXfrm>
    </dsp:sp>
    <dsp:sp modelId="{4E275727-B58B-4630-B741-AE4DC33FB5A9}">
      <dsp:nvSpPr>
        <dsp:cNvPr id="0" name=""/>
        <dsp:cNvSpPr/>
      </dsp:nvSpPr>
      <dsp:spPr>
        <a:xfrm rot="17700000">
          <a:off x="2099891" y="1349035"/>
          <a:ext cx="1991049" cy="96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01D5B-CC1D-436B-8D17-A260048B22D9}">
      <dsp:nvSpPr>
        <dsp:cNvPr id="0" name=""/>
        <dsp:cNvSpPr/>
      </dsp:nvSpPr>
      <dsp:spPr>
        <a:xfrm>
          <a:off x="3092007" y="2685630"/>
          <a:ext cx="961065" cy="9610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70E7F-FE24-48F0-B908-C5E646E09A24}">
      <dsp:nvSpPr>
        <dsp:cNvPr id="0" name=""/>
        <dsp:cNvSpPr/>
      </dsp:nvSpPr>
      <dsp:spPr>
        <a:xfrm rot="17700000">
          <a:off x="1953757" y="4023280"/>
          <a:ext cx="1991049" cy="96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ÇOCUK FELCİ</a:t>
          </a:r>
        </a:p>
      </dsp:txBody>
      <dsp:txXfrm>
        <a:off x="1953757" y="4023280"/>
        <a:ext cx="1991049" cy="960009"/>
      </dsp:txXfrm>
    </dsp:sp>
    <dsp:sp modelId="{B833403A-4271-4552-8D0C-D7B0C6DAA270}">
      <dsp:nvSpPr>
        <dsp:cNvPr id="0" name=""/>
        <dsp:cNvSpPr/>
      </dsp:nvSpPr>
      <dsp:spPr>
        <a:xfrm rot="17700000">
          <a:off x="3200272" y="1349035"/>
          <a:ext cx="1991049" cy="96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680E4-AF04-4951-8879-AAEECD8A92F6}">
      <dsp:nvSpPr>
        <dsp:cNvPr id="0" name=""/>
        <dsp:cNvSpPr/>
      </dsp:nvSpPr>
      <dsp:spPr>
        <a:xfrm>
          <a:off x="4192536" y="2240394"/>
          <a:ext cx="1851537" cy="1851537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97773-888B-41C8-9FE4-EAA20402288B}">
      <dsp:nvSpPr>
        <dsp:cNvPr id="0" name=""/>
        <dsp:cNvSpPr/>
      </dsp:nvSpPr>
      <dsp:spPr>
        <a:xfrm rot="17700000">
          <a:off x="5066613" y="852354"/>
          <a:ext cx="1858309" cy="86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MULTİPLE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SKLEROZİS</a:t>
          </a:r>
        </a:p>
      </dsp:txBody>
      <dsp:txXfrm>
        <a:off x="5066613" y="852354"/>
        <a:ext cx="1858309" cy="866543"/>
      </dsp:txXfrm>
    </dsp:sp>
    <dsp:sp modelId="{53947DC4-1F53-4CCA-B09A-E8C4B7505483}">
      <dsp:nvSpPr>
        <dsp:cNvPr id="0" name=""/>
        <dsp:cNvSpPr/>
      </dsp:nvSpPr>
      <dsp:spPr>
        <a:xfrm>
          <a:off x="6083444" y="2685630"/>
          <a:ext cx="961065" cy="9610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478D5-31BE-4BBC-AA0D-24CE9ECD3C14}">
      <dsp:nvSpPr>
        <dsp:cNvPr id="0" name=""/>
        <dsp:cNvSpPr/>
      </dsp:nvSpPr>
      <dsp:spPr>
        <a:xfrm rot="17700000">
          <a:off x="5013285" y="3877259"/>
          <a:ext cx="1854867" cy="1252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OMURİLİK YARALANMALARI</a:t>
          </a:r>
        </a:p>
      </dsp:txBody>
      <dsp:txXfrm>
        <a:off x="5013285" y="3877259"/>
        <a:ext cx="1854867" cy="1252052"/>
      </dsp:txXfrm>
    </dsp:sp>
    <dsp:sp modelId="{F6124A61-158F-4493-BC93-2E6E25A2EC87}">
      <dsp:nvSpPr>
        <dsp:cNvPr id="0" name=""/>
        <dsp:cNvSpPr/>
      </dsp:nvSpPr>
      <dsp:spPr>
        <a:xfrm rot="17700000">
          <a:off x="6191710" y="1349035"/>
          <a:ext cx="1991049" cy="96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B767A-6C1C-4587-90B4-9AAF5D141855}">
      <dsp:nvSpPr>
        <dsp:cNvPr id="0" name=""/>
        <dsp:cNvSpPr/>
      </dsp:nvSpPr>
      <dsp:spPr>
        <a:xfrm>
          <a:off x="7183826" y="2685630"/>
          <a:ext cx="961065" cy="9610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21D9A-8FC0-491C-ADE7-7B14189D99F1}">
      <dsp:nvSpPr>
        <dsp:cNvPr id="0" name=""/>
        <dsp:cNvSpPr/>
      </dsp:nvSpPr>
      <dsp:spPr>
        <a:xfrm rot="17700000">
          <a:off x="6045576" y="4023280"/>
          <a:ext cx="1991049" cy="96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TRAVMATİK BEYİN YARALANMALARI</a:t>
          </a:r>
        </a:p>
      </dsp:txBody>
      <dsp:txXfrm>
        <a:off x="6045576" y="4023280"/>
        <a:ext cx="1991049" cy="960009"/>
      </dsp:txXfrm>
    </dsp:sp>
    <dsp:sp modelId="{37F10D44-841C-44E3-ADCF-C50E607B18E3}">
      <dsp:nvSpPr>
        <dsp:cNvPr id="0" name=""/>
        <dsp:cNvSpPr/>
      </dsp:nvSpPr>
      <dsp:spPr>
        <a:xfrm rot="17700000">
          <a:off x="7292091" y="1349035"/>
          <a:ext cx="1991049" cy="960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0EF66-7F67-439B-AE3E-FD79BA3B1A34}">
      <dsp:nvSpPr>
        <dsp:cNvPr id="0" name=""/>
        <dsp:cNvSpPr/>
      </dsp:nvSpPr>
      <dsp:spPr>
        <a:xfrm rot="10800000">
          <a:off x="1605786" y="1721"/>
          <a:ext cx="5817728" cy="56167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Spastik tip: 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en sık görülen tiptir. Kas sertliği harekette güçlüğe neden olur.</a:t>
          </a:r>
          <a:endParaRPr lang="tr-T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746205" y="1721"/>
        <a:ext cx="5677309" cy="561676"/>
      </dsp:txXfrm>
    </dsp:sp>
    <dsp:sp modelId="{6471C786-C700-4F2F-A52C-EBAF29495FA0}">
      <dsp:nvSpPr>
        <dsp:cNvPr id="0" name=""/>
        <dsp:cNvSpPr/>
      </dsp:nvSpPr>
      <dsp:spPr>
        <a:xfrm>
          <a:off x="1324948" y="1721"/>
          <a:ext cx="561676" cy="56167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319416-A105-4F04-AD37-39B87D19EDBD}">
      <dsp:nvSpPr>
        <dsp:cNvPr id="0" name=""/>
        <dsp:cNvSpPr/>
      </dsp:nvSpPr>
      <dsp:spPr>
        <a:xfrm rot="10800000">
          <a:off x="1605786" y="731063"/>
          <a:ext cx="5817728" cy="561676"/>
        </a:xfrm>
        <a:prstGeom prst="homePlate">
          <a:avLst/>
        </a:prstGeom>
        <a:gradFill rotWithShape="0">
          <a:gsLst>
            <a:gs pos="0">
              <a:schemeClr val="accent3">
                <a:hueOff val="450664"/>
                <a:satOff val="-1499"/>
                <a:lumOff val="-752"/>
                <a:alphaOff val="0"/>
                <a:tint val="96000"/>
                <a:lumMod val="104000"/>
              </a:schemeClr>
            </a:gs>
            <a:gs pos="100000">
              <a:schemeClr val="accent3">
                <a:hueOff val="450664"/>
                <a:satOff val="-1499"/>
                <a:lumOff val="-75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Atetoid</a:t>
          </a:r>
          <a:r>
            <a:rPr lang="tr-T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18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atetoz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, kontrolsüz harekettir. Hareketler </a:t>
          </a:r>
          <a:r>
            <a:rPr lang="tr-TR" sz="18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yılanvari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olur, kaslar kontrol edilemez.</a:t>
          </a:r>
          <a:endParaRPr lang="tr-T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746205" y="731063"/>
        <a:ext cx="5677309" cy="561676"/>
      </dsp:txXfrm>
    </dsp:sp>
    <dsp:sp modelId="{2E70FF09-0DA1-4ABE-BF5A-6CFBDA695C37}">
      <dsp:nvSpPr>
        <dsp:cNvPr id="0" name=""/>
        <dsp:cNvSpPr/>
      </dsp:nvSpPr>
      <dsp:spPr>
        <a:xfrm>
          <a:off x="1324948" y="731063"/>
          <a:ext cx="561676" cy="56167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533672"/>
                <a:satOff val="-1472"/>
                <a:lumOff val="-245"/>
                <a:alphaOff val="0"/>
                <a:tint val="96000"/>
                <a:lumMod val="104000"/>
              </a:schemeClr>
            </a:gs>
            <a:gs pos="100000">
              <a:schemeClr val="accent3">
                <a:tint val="50000"/>
                <a:hueOff val="533672"/>
                <a:satOff val="-1472"/>
                <a:lumOff val="-24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5FA2CC-37BC-40DB-B39C-042F5CD54612}">
      <dsp:nvSpPr>
        <dsp:cNvPr id="0" name=""/>
        <dsp:cNvSpPr/>
      </dsp:nvSpPr>
      <dsp:spPr>
        <a:xfrm rot="10800000">
          <a:off x="1605786" y="1460404"/>
          <a:ext cx="5817728" cy="561676"/>
        </a:xfrm>
        <a:prstGeom prst="homePlate">
          <a:avLst/>
        </a:prstGeom>
        <a:gradFill rotWithShape="0">
          <a:gsLst>
            <a:gs pos="0">
              <a:schemeClr val="accent3">
                <a:hueOff val="901328"/>
                <a:satOff val="-2999"/>
                <a:lumOff val="-1503"/>
                <a:alphaOff val="0"/>
                <a:tint val="96000"/>
                <a:lumMod val="104000"/>
              </a:schemeClr>
            </a:gs>
            <a:gs pos="100000">
              <a:schemeClr val="accent3">
                <a:hueOff val="901328"/>
                <a:satOff val="-2999"/>
                <a:lumOff val="-150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Ataksik</a:t>
          </a:r>
          <a:r>
            <a:rPr lang="tr-T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 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sarsıntılı, değişen, titrek hareketler. Dengede güçlük.</a:t>
          </a:r>
          <a:endParaRPr lang="tr-T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746205" y="1460404"/>
        <a:ext cx="5677309" cy="561676"/>
      </dsp:txXfrm>
    </dsp:sp>
    <dsp:sp modelId="{93635209-5316-49AD-8903-FF76D8DED02C}">
      <dsp:nvSpPr>
        <dsp:cNvPr id="0" name=""/>
        <dsp:cNvSpPr/>
      </dsp:nvSpPr>
      <dsp:spPr>
        <a:xfrm>
          <a:off x="1324948" y="1460404"/>
          <a:ext cx="561676" cy="56167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1067345"/>
                <a:satOff val="-2944"/>
                <a:lumOff val="-490"/>
                <a:alphaOff val="0"/>
                <a:tint val="96000"/>
                <a:lumMod val="104000"/>
              </a:schemeClr>
            </a:gs>
            <a:gs pos="100000">
              <a:schemeClr val="accent3">
                <a:tint val="50000"/>
                <a:hueOff val="1067345"/>
                <a:satOff val="-2944"/>
                <a:lumOff val="-49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2DDBEB-423A-4B56-944F-B286F8D9AEE5}">
      <dsp:nvSpPr>
        <dsp:cNvPr id="0" name=""/>
        <dsp:cNvSpPr/>
      </dsp:nvSpPr>
      <dsp:spPr>
        <a:xfrm rot="10800000">
          <a:off x="1605786" y="2189745"/>
          <a:ext cx="5817728" cy="561676"/>
        </a:xfrm>
        <a:prstGeom prst="homePlate">
          <a:avLst/>
        </a:prstGeom>
        <a:gradFill rotWithShape="0">
          <a:gsLst>
            <a:gs pos="0">
              <a:schemeClr val="accent3">
                <a:hueOff val="1351992"/>
                <a:satOff val="-4498"/>
                <a:lumOff val="-2255"/>
                <a:alphaOff val="0"/>
                <a:tint val="96000"/>
                <a:lumMod val="104000"/>
              </a:schemeClr>
            </a:gs>
            <a:gs pos="100000">
              <a:schemeClr val="accent3">
                <a:hueOff val="1351992"/>
                <a:satOff val="-4498"/>
                <a:lumOff val="-225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Rijit</a:t>
          </a:r>
          <a:r>
            <a:rPr lang="tr-T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 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nadir görülür, en ağır tiptir. Kaslarda aşırı kasılma ve sertlikten hareket edilemez.</a:t>
          </a:r>
          <a:endParaRPr lang="tr-T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746205" y="2189745"/>
        <a:ext cx="5677309" cy="561676"/>
      </dsp:txXfrm>
    </dsp:sp>
    <dsp:sp modelId="{A5AFC300-3BD9-4626-AA5E-A45789C45D55}">
      <dsp:nvSpPr>
        <dsp:cNvPr id="0" name=""/>
        <dsp:cNvSpPr/>
      </dsp:nvSpPr>
      <dsp:spPr>
        <a:xfrm>
          <a:off x="1324948" y="2189745"/>
          <a:ext cx="561676" cy="56167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1601017"/>
                <a:satOff val="-4416"/>
                <a:lumOff val="-734"/>
                <a:alphaOff val="0"/>
                <a:tint val="96000"/>
                <a:lumMod val="104000"/>
              </a:schemeClr>
            </a:gs>
            <a:gs pos="100000">
              <a:schemeClr val="accent3">
                <a:tint val="50000"/>
                <a:hueOff val="1601017"/>
                <a:satOff val="-4416"/>
                <a:lumOff val="-73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36C52A-5861-4BFB-AC4C-73C1D89EC2B3}">
      <dsp:nvSpPr>
        <dsp:cNvPr id="0" name=""/>
        <dsp:cNvSpPr/>
      </dsp:nvSpPr>
      <dsp:spPr>
        <a:xfrm rot="10800000">
          <a:off x="1605786" y="2919086"/>
          <a:ext cx="5817728" cy="561676"/>
        </a:xfrm>
        <a:prstGeom prst="homePlate">
          <a:avLst/>
        </a:prstGeom>
        <a:gradFill rotWithShape="0">
          <a:gsLst>
            <a:gs pos="0">
              <a:schemeClr val="accent3">
                <a:hueOff val="1802655"/>
                <a:satOff val="-5998"/>
                <a:lumOff val="-3006"/>
                <a:alphaOff val="0"/>
                <a:tint val="96000"/>
                <a:lumMod val="104000"/>
              </a:schemeClr>
            </a:gs>
            <a:gs pos="100000">
              <a:schemeClr val="accent3">
                <a:hueOff val="1802655"/>
                <a:satOff val="-5998"/>
                <a:lumOff val="-30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Tremorlu tip: 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hareket esnasında titreme tarzında istem dışı, ritmik , tekrarlayan hareketler.</a:t>
          </a:r>
          <a:endParaRPr lang="tr-T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746205" y="2919086"/>
        <a:ext cx="5677309" cy="561676"/>
      </dsp:txXfrm>
    </dsp:sp>
    <dsp:sp modelId="{AD4D8229-E3A1-466A-8066-2368EC763F93}">
      <dsp:nvSpPr>
        <dsp:cNvPr id="0" name=""/>
        <dsp:cNvSpPr/>
      </dsp:nvSpPr>
      <dsp:spPr>
        <a:xfrm>
          <a:off x="1324948" y="2919086"/>
          <a:ext cx="561676" cy="56167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2134689"/>
                <a:satOff val="-5888"/>
                <a:lumOff val="-979"/>
                <a:alphaOff val="0"/>
                <a:tint val="96000"/>
                <a:lumMod val="104000"/>
              </a:schemeClr>
            </a:gs>
            <a:gs pos="100000">
              <a:schemeClr val="accent3">
                <a:tint val="50000"/>
                <a:hueOff val="2134689"/>
                <a:satOff val="-5888"/>
                <a:lumOff val="-97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FCBDEB-206F-4784-82AD-C80E98C0B405}">
      <dsp:nvSpPr>
        <dsp:cNvPr id="0" name=""/>
        <dsp:cNvSpPr/>
      </dsp:nvSpPr>
      <dsp:spPr>
        <a:xfrm rot="10800000">
          <a:off x="1605786" y="3648428"/>
          <a:ext cx="5817728" cy="561676"/>
        </a:xfrm>
        <a:prstGeom prst="homePlate">
          <a:avLst/>
        </a:prstGeom>
        <a:gradFill rotWithShape="0">
          <a:gsLst>
            <a:gs pos="0">
              <a:schemeClr val="accent3">
                <a:hueOff val="2253319"/>
                <a:satOff val="-7497"/>
                <a:lumOff val="-3758"/>
                <a:alphaOff val="0"/>
                <a:tint val="96000"/>
                <a:lumMod val="104000"/>
              </a:schemeClr>
            </a:gs>
            <a:gs pos="100000">
              <a:schemeClr val="accent3">
                <a:hueOff val="2253319"/>
                <a:satOff val="-7497"/>
                <a:lumOff val="-375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Hipotonik</a:t>
          </a:r>
          <a:r>
            <a:rPr lang="tr-T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 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boyun ve gövdede belirgin kas zayıflığı ve gevşekliği.</a:t>
          </a:r>
          <a:endParaRPr lang="tr-T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746205" y="3648428"/>
        <a:ext cx="5677309" cy="561676"/>
      </dsp:txXfrm>
    </dsp:sp>
    <dsp:sp modelId="{BFE49363-5CDE-4996-A448-643E3D7093EF}">
      <dsp:nvSpPr>
        <dsp:cNvPr id="0" name=""/>
        <dsp:cNvSpPr/>
      </dsp:nvSpPr>
      <dsp:spPr>
        <a:xfrm>
          <a:off x="1324948" y="3648428"/>
          <a:ext cx="561676" cy="56167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2668362"/>
                <a:satOff val="-7360"/>
                <a:lumOff val="-1224"/>
                <a:alphaOff val="0"/>
                <a:tint val="96000"/>
                <a:lumMod val="104000"/>
              </a:schemeClr>
            </a:gs>
            <a:gs pos="100000">
              <a:schemeClr val="accent3">
                <a:tint val="50000"/>
                <a:hueOff val="2668362"/>
                <a:satOff val="-7360"/>
                <a:lumOff val="-122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2A8206-FD36-4252-B2B8-E1B5EB2A2127}">
      <dsp:nvSpPr>
        <dsp:cNvPr id="0" name=""/>
        <dsp:cNvSpPr/>
      </dsp:nvSpPr>
      <dsp:spPr>
        <a:xfrm rot="10800000">
          <a:off x="1605786" y="4377769"/>
          <a:ext cx="5817728" cy="561676"/>
        </a:xfrm>
        <a:prstGeom prst="homePlate">
          <a:avLst/>
        </a:prstGeom>
        <a:gradFill rotWithShape="0">
          <a:gsLst>
            <a:gs pos="0">
              <a:schemeClr val="accent3">
                <a:hueOff val="2703983"/>
                <a:satOff val="-8997"/>
                <a:lumOff val="-4509"/>
                <a:alphaOff val="0"/>
                <a:tint val="96000"/>
                <a:lumMod val="104000"/>
              </a:schemeClr>
            </a:gs>
            <a:gs pos="100000">
              <a:schemeClr val="accent3">
                <a:hueOff val="2703983"/>
                <a:satOff val="-8997"/>
                <a:lumOff val="-450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8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Miks</a:t>
          </a:r>
          <a:r>
            <a:rPr lang="tr-T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tip: </a:t>
          </a:r>
          <a:r>
            <a:rPr lang="tr-TR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çoğu çocuk bir çok tipin özelliğini birlikte gösterir.</a:t>
          </a:r>
          <a:endParaRPr lang="tr-T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 rot="10800000">
        <a:off x="1746205" y="4377769"/>
        <a:ext cx="5677309" cy="561676"/>
      </dsp:txXfrm>
    </dsp:sp>
    <dsp:sp modelId="{475C94CF-3635-4EE5-B3F1-4498C1900493}">
      <dsp:nvSpPr>
        <dsp:cNvPr id="0" name=""/>
        <dsp:cNvSpPr/>
      </dsp:nvSpPr>
      <dsp:spPr>
        <a:xfrm>
          <a:off x="1324948" y="4377769"/>
          <a:ext cx="561676" cy="56167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3202034"/>
                <a:satOff val="-8832"/>
                <a:lumOff val="-1469"/>
                <a:alphaOff val="0"/>
                <a:tint val="96000"/>
                <a:lumMod val="104000"/>
              </a:schemeClr>
            </a:gs>
            <a:gs pos="100000">
              <a:schemeClr val="accent3">
                <a:tint val="50000"/>
                <a:hueOff val="3202034"/>
                <a:satOff val="-8832"/>
                <a:lumOff val="-146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E010D-58BD-403F-A67A-63399BB842B8}">
      <dsp:nvSpPr>
        <dsp:cNvPr id="0" name=""/>
        <dsp:cNvSpPr/>
      </dsp:nvSpPr>
      <dsp:spPr>
        <a:xfrm rot="5400000">
          <a:off x="4064368" y="-1931333"/>
          <a:ext cx="1132438" cy="5282505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En hafif ve en sık görülen tiptir. Deri üzerinde kıllanma olabilir. Tedavi gerektirmez.</a:t>
          </a:r>
        </a:p>
      </dsp:txBody>
      <dsp:txXfrm rot="-5400000">
        <a:off x="1989335" y="198981"/>
        <a:ext cx="5227224" cy="1021876"/>
      </dsp:txXfrm>
    </dsp:sp>
    <dsp:sp modelId="{5426A9EC-655A-4E30-8286-B5DC8FA5D8B5}">
      <dsp:nvSpPr>
        <dsp:cNvPr id="0" name=""/>
        <dsp:cNvSpPr/>
      </dsp:nvSpPr>
      <dsp:spPr>
        <a:xfrm>
          <a:off x="967" y="2144"/>
          <a:ext cx="1988367" cy="1415547"/>
        </a:xfrm>
        <a:prstGeom prst="flowChartOffpageConnector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Gizli </a:t>
          </a:r>
          <a:r>
            <a:rPr lang="tr-T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Spina</a:t>
          </a:r>
          <a:r>
            <a:rPr lang="tr-T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Bifida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67" y="2144"/>
        <a:ext cx="1988367" cy="1132438"/>
      </dsp:txXfrm>
    </dsp:sp>
    <dsp:sp modelId="{2D7EB44D-1E4A-4121-BE86-54B12B5AC68B}">
      <dsp:nvSpPr>
        <dsp:cNvPr id="0" name=""/>
        <dsp:cNvSpPr/>
      </dsp:nvSpPr>
      <dsp:spPr>
        <a:xfrm rot="5400000">
          <a:off x="4064368" y="-445008"/>
          <a:ext cx="1132438" cy="5282505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Görülen bölge üzerinde deride kıllanma, renk değişimi ve nörolojik bulgular verir. Görülen bölgede küçük şişlikler olur, cerrahi müdahale yapılmaz ama iyi kontrol gerektirir.</a:t>
          </a:r>
        </a:p>
      </dsp:txBody>
      <dsp:txXfrm rot="-5400000">
        <a:off x="1989335" y="1685306"/>
        <a:ext cx="5227224" cy="1021876"/>
      </dsp:txXfrm>
    </dsp:sp>
    <dsp:sp modelId="{FBBD1BE9-DE11-4011-97D3-4B2DEDB92658}">
      <dsp:nvSpPr>
        <dsp:cNvPr id="0" name=""/>
        <dsp:cNvSpPr/>
      </dsp:nvSpPr>
      <dsp:spPr>
        <a:xfrm>
          <a:off x="967" y="1488470"/>
          <a:ext cx="1988367" cy="1415547"/>
        </a:xfrm>
        <a:prstGeom prst="flowChartOffpageConnector">
          <a:avLst/>
        </a:prstGeom>
        <a:gradFill rotWithShape="0">
          <a:gsLst>
            <a:gs pos="0">
              <a:schemeClr val="accent3">
                <a:shade val="50000"/>
                <a:hueOff val="-181139"/>
                <a:satOff val="-9235"/>
                <a:lumOff val="29204"/>
                <a:alphaOff val="0"/>
                <a:tint val="96000"/>
                <a:lumMod val="104000"/>
              </a:schemeClr>
            </a:gs>
            <a:gs pos="100000">
              <a:schemeClr val="accent3">
                <a:shade val="50000"/>
                <a:hueOff val="-181139"/>
                <a:satOff val="-9235"/>
                <a:lumOff val="2920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Spina</a:t>
          </a:r>
          <a:r>
            <a:rPr lang="tr-T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Bifida</a:t>
          </a:r>
          <a:r>
            <a:rPr lang="tr-T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Occulta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67" y="1488470"/>
        <a:ext cx="1988367" cy="1132438"/>
      </dsp:txXfrm>
    </dsp:sp>
    <dsp:sp modelId="{7EAC2240-1623-420B-A179-01AA5B6896E9}">
      <dsp:nvSpPr>
        <dsp:cNvPr id="0" name=""/>
        <dsp:cNvSpPr/>
      </dsp:nvSpPr>
      <dsp:spPr>
        <a:xfrm rot="5400000">
          <a:off x="4064368" y="1041316"/>
          <a:ext cx="1132438" cy="5282505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Sırtta ince deri tabakasıyla örtülü bir kese ya da kist gözlenir. Omurilik kanalı tam kapalıdır. Çevresel ve </a:t>
          </a:r>
          <a:r>
            <a:rPr lang="tr-TR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kromozomal</a:t>
          </a:r>
          <a:r>
            <a:rPr lang="tr-T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nedenleri olabilir.</a:t>
          </a:r>
        </a:p>
      </dsp:txBody>
      <dsp:txXfrm rot="-5400000">
        <a:off x="1989335" y="3171631"/>
        <a:ext cx="5227224" cy="1021876"/>
      </dsp:txXfrm>
    </dsp:sp>
    <dsp:sp modelId="{83CE06CF-93E5-4A7F-A840-20F02FBA67E3}">
      <dsp:nvSpPr>
        <dsp:cNvPr id="0" name=""/>
        <dsp:cNvSpPr/>
      </dsp:nvSpPr>
      <dsp:spPr>
        <a:xfrm>
          <a:off x="967" y="2974795"/>
          <a:ext cx="1988367" cy="1415547"/>
        </a:xfrm>
        <a:prstGeom prst="flowChartOffpageConnector">
          <a:avLst/>
        </a:prstGeom>
        <a:gradFill rotWithShape="0">
          <a:gsLst>
            <a:gs pos="0">
              <a:schemeClr val="accent3">
                <a:shade val="50000"/>
                <a:hueOff val="-181139"/>
                <a:satOff val="-9235"/>
                <a:lumOff val="29204"/>
                <a:alphaOff val="0"/>
                <a:tint val="96000"/>
                <a:lumMod val="104000"/>
              </a:schemeClr>
            </a:gs>
            <a:gs pos="100000">
              <a:schemeClr val="accent3">
                <a:shade val="50000"/>
                <a:hueOff val="-181139"/>
                <a:satOff val="-9235"/>
                <a:lumOff val="2920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Spina</a:t>
          </a:r>
          <a:r>
            <a:rPr lang="tr-T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Bifida</a:t>
          </a:r>
          <a:r>
            <a:rPr lang="tr-T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</a:t>
          </a:r>
          <a:r>
            <a:rPr lang="tr-T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Cystica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67" y="2974795"/>
        <a:ext cx="1988367" cy="11324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21561-A076-4EF9-BFEE-F0E8272173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5875" cap="rnd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CB3F9-17C4-419E-997B-5B3F44090D03}">
      <dsp:nvSpPr>
        <dsp:cNvPr id="0" name=""/>
        <dsp:cNvSpPr/>
      </dsp:nvSpPr>
      <dsp:spPr>
        <a:xfrm>
          <a:off x="560539" y="381982"/>
          <a:ext cx="7218859" cy="76436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X kromozomu üzerinde bulunan MECP2 geninin kusurlu olmasından kaynaklı nörogelişimsel bir bozukluktur.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560539" y="381982"/>
        <a:ext cx="7218859" cy="764362"/>
      </dsp:txXfrm>
    </dsp:sp>
    <dsp:sp modelId="{D994C27A-5738-49DE-8EF8-939251551E68}">
      <dsp:nvSpPr>
        <dsp:cNvPr id="0" name=""/>
        <dsp:cNvSpPr/>
      </dsp:nvSpPr>
      <dsp:spPr>
        <a:xfrm>
          <a:off x="82813" y="286437"/>
          <a:ext cx="955452" cy="955452"/>
        </a:xfrm>
        <a:prstGeom prst="star10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853FE-5CBB-4DF3-A790-CD2117A8E980}">
      <dsp:nvSpPr>
        <dsp:cNvPr id="0" name=""/>
        <dsp:cNvSpPr/>
      </dsp:nvSpPr>
      <dsp:spPr>
        <a:xfrm>
          <a:off x="998765" y="1528724"/>
          <a:ext cx="6780633" cy="764362"/>
        </a:xfrm>
        <a:prstGeom prst="rect">
          <a:avLst/>
        </a:prstGeom>
        <a:solidFill>
          <a:schemeClr val="accent4">
            <a:shade val="80000"/>
            <a:hueOff val="61148"/>
            <a:satOff val="-3926"/>
            <a:lumOff val="970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Kızlarda daha sık görülür, ağır zihinsel gerilik ve otistik özellikler görülür.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98765" y="1528724"/>
        <a:ext cx="6780633" cy="764362"/>
      </dsp:txXfrm>
    </dsp:sp>
    <dsp:sp modelId="{DCA1A4E8-7DA8-42B5-94FE-5C95FCF2EE6E}">
      <dsp:nvSpPr>
        <dsp:cNvPr id="0" name=""/>
        <dsp:cNvSpPr/>
      </dsp:nvSpPr>
      <dsp:spPr>
        <a:xfrm>
          <a:off x="521039" y="1433178"/>
          <a:ext cx="955452" cy="955452"/>
        </a:xfrm>
        <a:prstGeom prst="star10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A1938-1537-4AD4-99CD-1E2B8FFEFDB5}">
      <dsp:nvSpPr>
        <dsp:cNvPr id="0" name=""/>
        <dsp:cNvSpPr/>
      </dsp:nvSpPr>
      <dsp:spPr>
        <a:xfrm>
          <a:off x="998765" y="2675465"/>
          <a:ext cx="6780633" cy="764362"/>
        </a:xfrm>
        <a:prstGeom prst="rect">
          <a:avLst/>
        </a:prstGeom>
        <a:solidFill>
          <a:schemeClr val="accent4">
            <a:shade val="80000"/>
            <a:hueOff val="122296"/>
            <a:satOff val="-7853"/>
            <a:lumOff val="1940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Bilenen bir tedavi yöntemi yoktur. Pedagojik, psikolojik ve fizyoterapatik prensiplerden yararlanılır.</a:t>
          </a:r>
          <a:endParaRPr lang="tr-T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998765" y="2675465"/>
        <a:ext cx="6780633" cy="764362"/>
      </dsp:txXfrm>
    </dsp:sp>
    <dsp:sp modelId="{48968A8B-C920-433E-9D5D-419A6D3CF085}">
      <dsp:nvSpPr>
        <dsp:cNvPr id="0" name=""/>
        <dsp:cNvSpPr/>
      </dsp:nvSpPr>
      <dsp:spPr>
        <a:xfrm>
          <a:off x="521039" y="2579920"/>
          <a:ext cx="955452" cy="955452"/>
        </a:xfrm>
        <a:prstGeom prst="star10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60923-41A8-40CA-8E92-AEE342EBB4F8}">
      <dsp:nvSpPr>
        <dsp:cNvPr id="0" name=""/>
        <dsp:cNvSpPr/>
      </dsp:nvSpPr>
      <dsp:spPr>
        <a:xfrm>
          <a:off x="560539" y="3822207"/>
          <a:ext cx="7218859" cy="764362"/>
        </a:xfrm>
        <a:prstGeom prst="rect">
          <a:avLst/>
        </a:prstGeom>
        <a:solidFill>
          <a:schemeClr val="accent4">
            <a:shade val="80000"/>
            <a:hueOff val="183443"/>
            <a:satOff val="-11779"/>
            <a:lumOff val="2910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67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Erken tanı ile omurgada oluşacak ortopedik bozukluklar engellenebilir.</a:t>
          </a:r>
        </a:p>
      </dsp:txBody>
      <dsp:txXfrm>
        <a:off x="560539" y="3822207"/>
        <a:ext cx="7218859" cy="764362"/>
      </dsp:txXfrm>
    </dsp:sp>
    <dsp:sp modelId="{0B7EF461-DC33-4DCF-9711-DC78189D85C3}">
      <dsp:nvSpPr>
        <dsp:cNvPr id="0" name=""/>
        <dsp:cNvSpPr/>
      </dsp:nvSpPr>
      <dsp:spPr>
        <a:xfrm>
          <a:off x="82813" y="3726662"/>
          <a:ext cx="955452" cy="955452"/>
        </a:xfrm>
        <a:prstGeom prst="star10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5E54A-6CEE-4461-A7D4-AA1C40CA7FD4}">
      <dsp:nvSpPr>
        <dsp:cNvPr id="0" name=""/>
        <dsp:cNvSpPr/>
      </dsp:nvSpPr>
      <dsp:spPr>
        <a:xfrm rot="4396374">
          <a:off x="964015" y="1269834"/>
          <a:ext cx="5508740" cy="3841659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C1FD1-7136-4F80-A017-9555A35884A4}">
      <dsp:nvSpPr>
        <dsp:cNvPr id="0" name=""/>
        <dsp:cNvSpPr/>
      </dsp:nvSpPr>
      <dsp:spPr>
        <a:xfrm>
          <a:off x="3027606" y="1771456"/>
          <a:ext cx="139112" cy="139112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695BA-4832-4EB0-98F3-EEB91187B8C0}">
      <dsp:nvSpPr>
        <dsp:cNvPr id="0" name=""/>
        <dsp:cNvSpPr/>
      </dsp:nvSpPr>
      <dsp:spPr>
        <a:xfrm>
          <a:off x="3980147" y="2539768"/>
          <a:ext cx="139112" cy="139112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FA8A80-1B7E-4304-A13F-BC6BDD27C27A}">
      <dsp:nvSpPr>
        <dsp:cNvPr id="0" name=""/>
        <dsp:cNvSpPr/>
      </dsp:nvSpPr>
      <dsp:spPr>
        <a:xfrm>
          <a:off x="4694026" y="3438259"/>
          <a:ext cx="139112" cy="139112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E0A65-7C27-46B2-9A16-EDAAB82E3B01}">
      <dsp:nvSpPr>
        <dsp:cNvPr id="0" name=""/>
        <dsp:cNvSpPr/>
      </dsp:nvSpPr>
      <dsp:spPr>
        <a:xfrm>
          <a:off x="594725" y="0"/>
          <a:ext cx="2597200" cy="102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KAS HASTALIKLARI</a:t>
          </a:r>
        </a:p>
      </dsp:txBody>
      <dsp:txXfrm>
        <a:off x="594725" y="0"/>
        <a:ext cx="2597200" cy="1021012"/>
      </dsp:txXfrm>
    </dsp:sp>
    <dsp:sp modelId="{85D10BAF-4151-45BE-8C82-D27D7C6C45D4}">
      <dsp:nvSpPr>
        <dsp:cNvPr id="0" name=""/>
        <dsp:cNvSpPr/>
      </dsp:nvSpPr>
      <dsp:spPr>
        <a:xfrm>
          <a:off x="3823677" y="1330506"/>
          <a:ext cx="3790508" cy="102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GELİŞİMSEL KALÇA ÇIKIĞI</a:t>
          </a:r>
        </a:p>
      </dsp:txBody>
      <dsp:txXfrm>
        <a:off x="3823677" y="1330506"/>
        <a:ext cx="3790508" cy="1021012"/>
      </dsp:txXfrm>
    </dsp:sp>
    <dsp:sp modelId="{5BC43EAD-B8AB-4F0D-BDCD-F9F4868AD722}">
      <dsp:nvSpPr>
        <dsp:cNvPr id="0" name=""/>
        <dsp:cNvSpPr/>
      </dsp:nvSpPr>
      <dsp:spPr>
        <a:xfrm>
          <a:off x="594725" y="2098818"/>
          <a:ext cx="3018368" cy="102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DOĞUŞTAN UZUV EKSİKLİKLERİ</a:t>
          </a:r>
        </a:p>
      </dsp:txBody>
      <dsp:txXfrm>
        <a:off x="594725" y="2098818"/>
        <a:ext cx="3018368" cy="1021012"/>
      </dsp:txXfrm>
    </dsp:sp>
    <dsp:sp modelId="{B44F5C0B-EB98-4DC3-9749-12A8A008DC90}">
      <dsp:nvSpPr>
        <dsp:cNvPr id="0" name=""/>
        <dsp:cNvSpPr/>
      </dsp:nvSpPr>
      <dsp:spPr>
        <a:xfrm>
          <a:off x="5297764" y="2997309"/>
          <a:ext cx="2316422" cy="102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AMPUTASYONLAR</a:t>
          </a:r>
        </a:p>
      </dsp:txBody>
      <dsp:txXfrm>
        <a:off x="5297764" y="2997309"/>
        <a:ext cx="2316422" cy="1021012"/>
      </dsp:txXfrm>
    </dsp:sp>
    <dsp:sp modelId="{8CDFA7BC-4EEB-4DBA-A0F7-E7D903126426}">
      <dsp:nvSpPr>
        <dsp:cNvPr id="0" name=""/>
        <dsp:cNvSpPr/>
      </dsp:nvSpPr>
      <dsp:spPr>
        <a:xfrm>
          <a:off x="1872197" y="4752527"/>
          <a:ext cx="3509730" cy="1021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JUVENİL ROMATOİD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ARTRİT (JRA)</a:t>
          </a:r>
        </a:p>
      </dsp:txBody>
      <dsp:txXfrm>
        <a:off x="1872197" y="4752527"/>
        <a:ext cx="3509730" cy="1021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FDC8F-A5A0-4375-AFAF-11E2CFA39395}">
      <dsp:nvSpPr>
        <dsp:cNvPr id="0" name=""/>
        <dsp:cNvSpPr/>
      </dsp:nvSpPr>
      <dsp:spPr>
        <a:xfrm>
          <a:off x="3528876" y="1645"/>
          <a:ext cx="1067462" cy="693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ASTIM</a:t>
          </a:r>
        </a:p>
      </dsp:txBody>
      <dsp:txXfrm>
        <a:off x="3562747" y="35516"/>
        <a:ext cx="999720" cy="626108"/>
      </dsp:txXfrm>
    </dsp:sp>
    <dsp:sp modelId="{EC37FAAD-6C06-4401-91AE-0C301130CE47}">
      <dsp:nvSpPr>
        <dsp:cNvPr id="0" name=""/>
        <dsp:cNvSpPr/>
      </dsp:nvSpPr>
      <dsp:spPr>
        <a:xfrm>
          <a:off x="1652561" y="348570"/>
          <a:ext cx="4820090" cy="4820090"/>
        </a:xfrm>
        <a:custGeom>
          <a:avLst/>
          <a:gdLst/>
          <a:ahLst/>
          <a:cxnLst/>
          <a:rect l="0" t="0" r="0" b="0"/>
          <a:pathLst>
            <a:path>
              <a:moveTo>
                <a:pt x="2951482" y="61606"/>
              </a:moveTo>
              <a:arcTo wR="2410045" hR="2410045" stAng="16978968" swAng="1110151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0B693-6BB6-4693-A260-8D336762C7D4}">
      <dsp:nvSpPr>
        <dsp:cNvPr id="0" name=""/>
        <dsp:cNvSpPr/>
      </dsp:nvSpPr>
      <dsp:spPr>
        <a:xfrm>
          <a:off x="5130665" y="707531"/>
          <a:ext cx="1272201" cy="6938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DİYABET</a:t>
          </a:r>
        </a:p>
      </dsp:txBody>
      <dsp:txXfrm>
        <a:off x="5164536" y="741402"/>
        <a:ext cx="1204459" cy="626108"/>
      </dsp:txXfrm>
    </dsp:sp>
    <dsp:sp modelId="{67A780C4-7A8E-4F47-9518-57CF8EE9C095}">
      <dsp:nvSpPr>
        <dsp:cNvPr id="0" name=""/>
        <dsp:cNvSpPr/>
      </dsp:nvSpPr>
      <dsp:spPr>
        <a:xfrm>
          <a:off x="1652561" y="348570"/>
          <a:ext cx="4820090" cy="4820090"/>
        </a:xfrm>
        <a:custGeom>
          <a:avLst/>
          <a:gdLst/>
          <a:ahLst/>
          <a:cxnLst/>
          <a:rect l="0" t="0" r="0" b="0"/>
          <a:pathLst>
            <a:path>
              <a:moveTo>
                <a:pt x="4407075" y="1060902"/>
              </a:moveTo>
              <a:arcTo wR="2410045" hR="2410045" stAng="19557482" swAng="1376562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6DA42-E011-48BA-8176-79F5289349BE}">
      <dsp:nvSpPr>
        <dsp:cNvPr id="0" name=""/>
        <dsp:cNvSpPr/>
      </dsp:nvSpPr>
      <dsp:spPr>
        <a:xfrm>
          <a:off x="5728070" y="2304258"/>
          <a:ext cx="1489163" cy="908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ORAK HÜCRELİ ANEMİ</a:t>
          </a:r>
        </a:p>
      </dsp:txBody>
      <dsp:txXfrm>
        <a:off x="5772430" y="2348618"/>
        <a:ext cx="1400443" cy="819995"/>
      </dsp:txXfrm>
    </dsp:sp>
    <dsp:sp modelId="{F1B1D2C4-B4C9-4BFF-89D3-921F2E36B922}">
      <dsp:nvSpPr>
        <dsp:cNvPr id="0" name=""/>
        <dsp:cNvSpPr/>
      </dsp:nvSpPr>
      <dsp:spPr>
        <a:xfrm>
          <a:off x="1652561" y="348570"/>
          <a:ext cx="4820090" cy="4820090"/>
        </a:xfrm>
        <a:custGeom>
          <a:avLst/>
          <a:gdLst/>
          <a:ahLst/>
          <a:cxnLst/>
          <a:rect l="0" t="0" r="0" b="0"/>
          <a:pathLst>
            <a:path>
              <a:moveTo>
                <a:pt x="4775037" y="2873869"/>
              </a:moveTo>
              <a:arcTo wR="2410045" hR="2410045" stAng="665763" swAng="1357318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A9BF9-D7F2-4B93-8D72-9FFC2B197D73}">
      <dsp:nvSpPr>
        <dsp:cNvPr id="0" name=""/>
        <dsp:cNvSpPr/>
      </dsp:nvSpPr>
      <dsp:spPr>
        <a:xfrm>
          <a:off x="4980804" y="4104457"/>
          <a:ext cx="1571923" cy="7166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HEMOFİLİ</a:t>
          </a:r>
        </a:p>
      </dsp:txBody>
      <dsp:txXfrm>
        <a:off x="5015787" y="4139440"/>
        <a:ext cx="1501957" cy="646670"/>
      </dsp:txXfrm>
    </dsp:sp>
    <dsp:sp modelId="{CDAED05E-230F-4696-A25B-E0DB2478AB93}">
      <dsp:nvSpPr>
        <dsp:cNvPr id="0" name=""/>
        <dsp:cNvSpPr/>
      </dsp:nvSpPr>
      <dsp:spPr>
        <a:xfrm>
          <a:off x="1652561" y="348570"/>
          <a:ext cx="4820090" cy="4820090"/>
        </a:xfrm>
        <a:custGeom>
          <a:avLst/>
          <a:gdLst/>
          <a:ahLst/>
          <a:cxnLst/>
          <a:rect l="0" t="0" r="0" b="0"/>
          <a:pathLst>
            <a:path>
              <a:moveTo>
                <a:pt x="3650256" y="4476490"/>
              </a:moveTo>
              <a:arcTo wR="2410045" hR="2410045" stAng="3541754" swAng="1079586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39622-D114-44FC-AB9E-20C0F786CB83}">
      <dsp:nvSpPr>
        <dsp:cNvPr id="0" name=""/>
        <dsp:cNvSpPr/>
      </dsp:nvSpPr>
      <dsp:spPr>
        <a:xfrm>
          <a:off x="3528876" y="4821736"/>
          <a:ext cx="1067462" cy="6938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YANIK</a:t>
          </a:r>
        </a:p>
      </dsp:txBody>
      <dsp:txXfrm>
        <a:off x="3562747" y="4855607"/>
        <a:ext cx="999720" cy="626108"/>
      </dsp:txXfrm>
    </dsp:sp>
    <dsp:sp modelId="{535FF89D-AC73-4137-81B8-1822F202479D}">
      <dsp:nvSpPr>
        <dsp:cNvPr id="0" name=""/>
        <dsp:cNvSpPr/>
      </dsp:nvSpPr>
      <dsp:spPr>
        <a:xfrm>
          <a:off x="1652561" y="348570"/>
          <a:ext cx="4820090" cy="4820090"/>
        </a:xfrm>
        <a:custGeom>
          <a:avLst/>
          <a:gdLst/>
          <a:ahLst/>
          <a:cxnLst/>
          <a:rect l="0" t="0" r="0" b="0"/>
          <a:pathLst>
            <a:path>
              <a:moveTo>
                <a:pt x="1868608" y="4758484"/>
              </a:moveTo>
              <a:arcTo wR="2410045" hR="2410045" stAng="6178968" swAng="1110151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70CC6-5F34-439A-8AF6-D8BD400B7CA6}">
      <dsp:nvSpPr>
        <dsp:cNvPr id="0" name=""/>
        <dsp:cNvSpPr/>
      </dsp:nvSpPr>
      <dsp:spPr>
        <a:xfrm>
          <a:off x="1664986" y="4115850"/>
          <a:ext cx="1386921" cy="693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KANSER</a:t>
          </a:r>
        </a:p>
      </dsp:txBody>
      <dsp:txXfrm>
        <a:off x="1698857" y="4149721"/>
        <a:ext cx="1319179" cy="626108"/>
      </dsp:txXfrm>
    </dsp:sp>
    <dsp:sp modelId="{65A22A20-1A10-4811-90F0-2A560078AB19}">
      <dsp:nvSpPr>
        <dsp:cNvPr id="0" name=""/>
        <dsp:cNvSpPr/>
      </dsp:nvSpPr>
      <dsp:spPr>
        <a:xfrm>
          <a:off x="1652561" y="348570"/>
          <a:ext cx="4820090" cy="4820090"/>
        </a:xfrm>
        <a:custGeom>
          <a:avLst/>
          <a:gdLst/>
          <a:ahLst/>
          <a:cxnLst/>
          <a:rect l="0" t="0" r="0" b="0"/>
          <a:pathLst>
            <a:path>
              <a:moveTo>
                <a:pt x="412614" y="3758596"/>
              </a:moveTo>
              <a:arcTo wR="2410045" hR="2410045" stAng="8758502" swAng="1478824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1E253-7F0D-4C57-8AD8-AD8FE2DD199A}">
      <dsp:nvSpPr>
        <dsp:cNvPr id="0" name=""/>
        <dsp:cNvSpPr/>
      </dsp:nvSpPr>
      <dsp:spPr>
        <a:xfrm>
          <a:off x="1063685" y="2376266"/>
          <a:ext cx="1177752" cy="7646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AIDS</a:t>
          </a:r>
        </a:p>
      </dsp:txBody>
      <dsp:txXfrm>
        <a:off x="1101015" y="2413596"/>
        <a:ext cx="1103092" cy="690039"/>
      </dsp:txXfrm>
    </dsp:sp>
    <dsp:sp modelId="{8FA9F0FA-6A89-4EBD-93ED-F228B39B8A8A}">
      <dsp:nvSpPr>
        <dsp:cNvPr id="0" name=""/>
        <dsp:cNvSpPr/>
      </dsp:nvSpPr>
      <dsp:spPr>
        <a:xfrm>
          <a:off x="1652561" y="348570"/>
          <a:ext cx="4820090" cy="4820090"/>
        </a:xfrm>
        <a:custGeom>
          <a:avLst/>
          <a:gdLst/>
          <a:ahLst/>
          <a:cxnLst/>
          <a:rect l="0" t="0" r="0" b="0"/>
          <a:pathLst>
            <a:path>
              <a:moveTo>
                <a:pt x="32210" y="2017339"/>
              </a:moveTo>
              <a:arcTo wR="2410045" hR="2410045" stAng="11362674" swAng="1478824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8C100-DC70-4A9B-A58C-B03F32396831}">
      <dsp:nvSpPr>
        <dsp:cNvPr id="0" name=""/>
        <dsp:cNvSpPr/>
      </dsp:nvSpPr>
      <dsp:spPr>
        <a:xfrm>
          <a:off x="1722347" y="707531"/>
          <a:ext cx="1272201" cy="6938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EPİLEPSİ</a:t>
          </a:r>
        </a:p>
      </dsp:txBody>
      <dsp:txXfrm>
        <a:off x="1756218" y="741402"/>
        <a:ext cx="1204459" cy="626108"/>
      </dsp:txXfrm>
    </dsp:sp>
    <dsp:sp modelId="{52B51853-48EA-4797-81F1-63D92BDA7022}">
      <dsp:nvSpPr>
        <dsp:cNvPr id="0" name=""/>
        <dsp:cNvSpPr/>
      </dsp:nvSpPr>
      <dsp:spPr>
        <a:xfrm>
          <a:off x="1652561" y="348570"/>
          <a:ext cx="4820090" cy="4820090"/>
        </a:xfrm>
        <a:custGeom>
          <a:avLst/>
          <a:gdLst/>
          <a:ahLst/>
          <a:cxnLst/>
          <a:rect l="0" t="0" r="0" b="0"/>
          <a:pathLst>
            <a:path>
              <a:moveTo>
                <a:pt x="1151327" y="354821"/>
              </a:moveTo>
              <a:arcTo wR="2410045" hR="2410045" stAng="14310882" swAng="1110151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CC56876-2BC5-419B-8C88-3445DD4491F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63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1163F0F-F15F-40A8-A413-5A2E0E0EC54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5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789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951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68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098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99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061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3165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9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95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85C1-00F5-48E6-A48A-06473F6A8E40}" type="datetimeFigureOut">
              <a:rPr lang="tr-TR" smtClean="0"/>
              <a:t>06.03.2018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BCCDE9A-9732-44AD-A468-3BF4C1E7D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076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85C1-00F5-48E6-A48A-06473F6A8E40}" type="datetimeFigureOut">
              <a:rPr lang="tr-TR" smtClean="0"/>
              <a:t>06.03.2018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BCCDE9A-9732-44AD-A468-3BF4C1E7DCF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424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85C1-00F5-48E6-A48A-06473F6A8E40}" type="datetimeFigureOut">
              <a:rPr lang="tr-TR" smtClean="0"/>
              <a:t>06.03.2018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BCCDE9A-9732-44AD-A468-3BF4C1E7D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241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85C1-00F5-48E6-A48A-06473F6A8E40}" type="datetimeFigureOut">
              <a:rPr lang="tr-TR" smtClean="0"/>
              <a:t>06.03.2018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BCCDE9A-9732-44AD-A468-3BF4C1E7DCF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008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85C1-00F5-48E6-A48A-06473F6A8E40}" type="datetimeFigureOut">
              <a:rPr lang="tr-TR" smtClean="0"/>
              <a:t>06.03.2018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BCCDE9A-9732-44AD-A468-3BF4C1E7DC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74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22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7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6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1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D84D9ECF-CFAC-48CA-9D74-6FC0CB5D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4005064"/>
          </a:xfrm>
          <a:prstGeom prst="rect">
            <a:avLst/>
          </a:prstGeom>
        </p:spPr>
      </p:pic>
      <p:pic>
        <p:nvPicPr>
          <p:cNvPr id="3" name="Picture 2" descr="C:\Users\SAFFET ÇIRAY\Desktop\ra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7145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1.1. Serebral Paralizi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3016210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öncesi, sırası ya da sonrasında beyindeki bir lezyon sonucu ortaya çıkan, vücudun hareket ve kas koordinasyonunu etkileyen, yürüme, duruş bozuklukları ile seyreden, bulaşıcı ve ilerleyici olmayan nöromüsküler bir bozukluktur.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Çocuklarda motor bozuklukların yanı sıra zihinsel gerilik, görme, işitme  algılama ve davranış bozuklukları da görülebilir.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Kas tonusuna, hareketin kalitesine ve motor tutulum özelliğine göre farklı tipleri vardır.</a:t>
            </a: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440160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1.1. Serebral Paralizi</a:t>
            </a:r>
            <a:b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Serebral Paralizinin Tipleri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395536" y="1772816"/>
          <a:ext cx="874846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152128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1.2.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Spina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Bifida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5256584" cy="3570208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Ayrık ya da açık omurga anlamına gelen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spina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bifida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gebeliğin ilk ayında omuriliği çevreleyen omurganın kapanmaması sonucu oluşan gelişimsel bir kusurdur.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Hidrosefali, zihinsel yetersizlik, kalça ve bacaklarda doğumsal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deformiteler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boyun, gövde ve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üriner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sisteme ait  anormallikler de görülebilir.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Hamileliğin 2. ayında yapılan kan testi ve ultrason incelemesi ile erken tanı konulabilir. </a:t>
            </a:r>
          </a:p>
        </p:txBody>
      </p:sp>
      <p:pic>
        <p:nvPicPr>
          <p:cNvPr id="2050" name="Picture 2" descr="C:\Users\Gizo\AppData\Local\Microsoft\Windows\Temporary Internet Files\Content.IE5\GVMPJVOL\MP9004486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2993638" cy="5661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440160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1.2.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Spina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Bifida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Spina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Bifidanın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Tipleri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971600" y="1988840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1.3. Çocuk Felci (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Poliomyelit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5256584" cy="4401205"/>
          </a:xfrm>
        </p:spPr>
        <p:txBody>
          <a:bodyPr>
            <a:normAutofit fontScale="92500" lnSpcReduction="20000"/>
          </a:bodyPr>
          <a:lstStyle/>
          <a:p>
            <a:r>
              <a:rPr lang="tr-T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Polio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virüsünün sinir hücrelerinde yarattığı tahribat sonucunda genellikle ateş ya da üst solunum yolu enfeksiyonu ile başlayan kol, bacak ve gövde kaslarında felçlere, omurilikte eğriliklere ve bacakta kısalığa yol açan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viral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bir hastalıktır.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Aşılama ile tamamen önlenebilir. En büyük iyileşme ilk 6 ayda olur bu yüzden erken tanı çok önemlidir.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bozukluğun düzeltilmesi amacıyla, kemik uzatma, kas gevşetme ve eklem doldurma ameliyatlarının yanı sıra kas transferleri de yapılabilir.</a:t>
            </a:r>
          </a:p>
        </p:txBody>
      </p:sp>
      <p:pic>
        <p:nvPicPr>
          <p:cNvPr id="3075" name="Picture 3" descr="C:\Users\Gizo\Desktop\bö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96119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1.4.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Multiple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Sklerozis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4581128"/>
            <a:ext cx="8208912" cy="1846659"/>
          </a:xfrm>
        </p:spPr>
        <p:txBody>
          <a:bodyPr>
            <a:normAutofit fontScale="85000" lnSpcReduction="2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Özellikle genç erişkinlerde görülen merkezi sinir sisteminin kronik, ilerleyici bir hastalığıdır.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Nedeni kesin olarak bilinmese de genetik, iklim, yaşanan bölge, enfeksiyon olabileceği düşünülmektedir.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Hastalık aniden ortaya çıkabilir veya kaybolabilir.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Tedavisi yoktur, fizyoterapi ve diyetle seyri yavaşlatılabilir.</a:t>
            </a:r>
          </a:p>
        </p:txBody>
      </p:sp>
      <p:pic>
        <p:nvPicPr>
          <p:cNvPr id="4098" name="Picture 2" descr="C:\Users\Gizo\Desktop\ms-genis-bilgilendirici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32225"/>
            <a:ext cx="7056784" cy="292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1.5. Omurilik Yaralanmaları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95936" y="1772816"/>
            <a:ext cx="4608512" cy="4124206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Genellikle travmatik nedenler sonucunda meydana gelir. Trafik kazaları, yüksekten düşmeler, silah yaralanmaları, doğal afetler gibi nedenlerle oluşabilir.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Duyu ve motor fonksiyonlar etkilenir. Beyin vücut iletişim kuramaz. Felç oluşur.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Rehabilitasyon merkezlerinde tedavi, spor, deri bakımı, ergonomik çevre düzenlemesiyle yaşam kalitesi artırılabilir.</a:t>
            </a:r>
          </a:p>
        </p:txBody>
      </p:sp>
      <p:pic>
        <p:nvPicPr>
          <p:cNvPr id="5122" name="Picture 2" descr="C:\Users\Gizo\AppData\Local\Microsoft\Windows\Temporary Internet Files\Content.IE5\GVMPJVOL\MP9001826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414016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1.6. Beyin Yaralanmaları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95936" y="1772817"/>
            <a:ext cx="4608512" cy="4896544"/>
          </a:xfrm>
        </p:spPr>
        <p:txBody>
          <a:bodyPr>
            <a:normAutofit lnSpcReduction="1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Kafatasına dışarıdan uygulanan darbeler (kaza, düşme, spor yaralanmaları, şiddet vb.) sonucunda oluşur.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Duyusal, algısal ve motor becerilerde kayıplar, nöbetler, hareket, dikkat bozuklukları, problem çözme, bilgi işleme, akıl yürütme, muhakeme yeteneklerinde yetersizliklere yol açabilmektedir.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Tıbbi destek ve eğitim ortamlarının, öğretimlerinin uyarlanması ile hayatlarını daha iyi sürdürebilirler.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50" name="Picture 6" descr="C:\Users\Gizo\AppData\Local\Microsoft\Windows\Temporary Internet Files\Content.IE5\OAQY4NKC\MC9004387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69434"/>
            <a:ext cx="3168352" cy="4224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136904" cy="720080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Rett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Sendromu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1"/>
          <p:cNvGraphicFramePr/>
          <p:nvPr>
            <p:extLst>
              <p:ext uri="{D42A27DB-BD31-4B8C-83A1-F6EECF244321}">
                <p14:modId xmlns:p14="http://schemas.microsoft.com/office/powerpoint/2010/main" val="3037238810"/>
              </p:ext>
            </p:extLst>
          </p:nvPr>
        </p:nvGraphicFramePr>
        <p:xfrm>
          <a:off x="755576" y="1412776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Kas-İskelet Sistemi ile İlgili Ortopedik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Diyagram 2"/>
          <p:cNvGraphicFramePr/>
          <p:nvPr>
            <p:extLst>
              <p:ext uri="{D42A27DB-BD31-4B8C-83A1-F6EECF244321}">
                <p14:modId xmlns:p14="http://schemas.microsoft.com/office/powerpoint/2010/main" val="2098825766"/>
              </p:ext>
            </p:extLst>
          </p:nvPr>
        </p:nvGraphicFramePr>
        <p:xfrm>
          <a:off x="323528" y="620688"/>
          <a:ext cx="8208912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848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 Eğitime Gereksinimi Olan Öğrenciler ve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 EĞİTİM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852936"/>
            <a:ext cx="7632848" cy="3456384"/>
          </a:xfrm>
        </p:spPr>
        <p:txBody>
          <a:bodyPr/>
          <a:lstStyle/>
          <a:p>
            <a:pPr algn="ctr"/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FİZİKSEL YETERSİZLİĞİ/SÜREĞEN HASTALIĞI OLAN ÖĞRENCİLER</a:t>
            </a:r>
          </a:p>
          <a:p>
            <a:pPr algn="ctr"/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/>
            <a:endParaRPr lang="tr-TR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Kas-İskelet Sistemi ile İlgili Ortopedik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2.1. Kas Hastalıkları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844824"/>
            <a:ext cx="5472608" cy="4376583"/>
          </a:xfrm>
        </p:spPr>
        <p:txBody>
          <a:bodyPr>
            <a:normAutofit fontScale="92500" lnSpcReduction="1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Kas hastalıkları içinde en sık görüleni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Duchenne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Musküler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Distrofi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(DMD) sadece erkeklerde görülen ve  X kromozomu ile taşınan genetik bir hastalıktır.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Eskiden ölüm yaşı 20’ler iken, bugün antibiyotikler, destekleyiciler ve devamlı bakım teknikleri ile hastalar orta yaşa kadar yaşabilmektedir.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Kas hastalıklarının tedavisinde temel amaç, kişilerin yaşamlarını olabildiğince bağımsız bir şekilde sürdürebilmelerini sağlamaktır.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Bunun için egzersizler, fizyoterapi, rehabilitasyon programları, ergonomik çevre düzenlemeleri kullanılabilir.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5" name="Picture 7" descr="C:\Users\Gizo\AppData\Local\Microsoft\Windows\Temporary Internet Files\Content.IE5\81U0JO9F\MC9003980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16832"/>
            <a:ext cx="3024336" cy="2852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Kas-İskelet Sistemi ile İlgili Ortopedik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2.2. Gelişimsel Kalça Çıkığı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700808"/>
            <a:ext cx="5472608" cy="4570482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Doğum öncesi, sırası ve sonrasında bir sonra kaçla ekleminin yetersiz gelişimine bağlı olarak, uyluk kemiği olan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femurun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baş kısmının kalça ekleminin çukur bölümünü oluşturan kısımdan kısmen ya da tamamen çıkmasıdır.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Anne rahminde ters duran bebek, ailesinde kalça çıkığı olan, boynunda eğrilik olan bebekler kalça çıkığı açısından risklidir.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Bebek 1 aylık iken ile kesin tanı konabilir.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Bebekler kesinlikle kundaklanmamalıdır. Alt değiştirirken ayaklarından tutularak kaldırılmamalıdır. Alt kısmına bol ve rahat giysiler giydirilmelidir. Kullanılan bezin yumuşak olması gerekmektedir.</a:t>
            </a:r>
          </a:p>
        </p:txBody>
      </p:sp>
      <p:pic>
        <p:nvPicPr>
          <p:cNvPr id="8194" name="Picture 2" descr="C:\Users\Gizo\AppData\Local\Microsoft\Windows\Temporary Internet Files\Content.IE5\81U0JO9F\MC9001979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736304" cy="3253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Kas-İskelet Sistemi ile İlgili Ortopedik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2.3. Doğuştan Uzuv Eksikleri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203848" y="2204864"/>
            <a:ext cx="5400600" cy="3168352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El, kol, ayak veya bacağın bir kısmının ya da tamamının doğuştan eksik olması durumudur.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Çocuğa eksik uzvun yerine mümkün olan en erken dönemde protez takılmalıdır.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Son yıllarda myoelektirik protezler sayesinde bu çocuklar normal sınıflarda büyük uyarlamalar olmaksızın eğitim görme şansına sahiptirler.</a:t>
            </a:r>
          </a:p>
        </p:txBody>
      </p:sp>
      <p:pic>
        <p:nvPicPr>
          <p:cNvPr id="9221" name="Picture 5" descr="C:\Users\Gizo\AppData\Local\Microsoft\Windows\Temporary Internet Files\Content.IE5\81U0JO9F\MC9003982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645885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Kas-İskelet Sistemi ile İlgili Ortopedik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2.4. Amputasyonlar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275856" y="1700808"/>
            <a:ext cx="5400600" cy="3462486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Kol ya da bacağın çeşitli sevilerden cerrahi bir işlem sonucu kesilerek vücut segmentlerinin birbiriyle olan ilişkinin ve dengesinin bozulmasıdır.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Amputasyon ameliyatı yapan kişiye</a:t>
            </a:r>
            <a:r>
              <a:rPr lang="tr-T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ampute, 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kol veya bacağın kalan parçasına </a:t>
            </a:r>
            <a:r>
              <a:rPr lang="tr-T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güdük 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adı verilir. Amputasyon sonrası duruşun  normalden farklılaşması vücut eklemlerinin mekaniğini bozarak bağ ve kaslarda zorlamalara ve eklem travmalarına neden olabilir.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İyi bir rehabilitasyon programı ile çocuğun mimari engelleri kaldırılabilir.</a:t>
            </a:r>
          </a:p>
        </p:txBody>
      </p:sp>
      <p:pic>
        <p:nvPicPr>
          <p:cNvPr id="10242" name="Picture 2" descr="C:\Users\Gizo\AppData\Local\Microsoft\Windows\Temporary Internet Files\Content.IE5\OAQY4NKC\MC9004135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72816"/>
            <a:ext cx="2664295" cy="334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 Kas-İskelet Sistemi ile İlgili Ortopedik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2.5.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Juvenil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Romatoid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Artrit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(JRA)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251520" y="1628800"/>
            <a:ext cx="5400600" cy="3822585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Çocukluk döneminde görülen, eklemleri ve fonksiyonları etkileyen, nispeten yaygın kas-iskelet bozukluklarına yol açan, eklemlerin ağrılı, iltihabi bir süreğen hastalıktır.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Kesin nedeni bilinmemektedir. Kızlarda erkeklere oranla 4-5 kat daha fazla görülmektedir.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Sabah tutukluğu, halsizlik, eklem hareketlerinde kısıtlılık, eklemlerde kızarıklık, kabarıklık, ateş, solunum, kalp problemleri semptomlarıdır.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İlaç tedavisi, ameliyat, fizyoterapi, rehabilitasyon programları ile tedavisi mümkündür.</a:t>
            </a:r>
          </a:p>
        </p:txBody>
      </p:sp>
      <p:pic>
        <p:nvPicPr>
          <p:cNvPr id="11266" name="Picture 2" descr="C:\Users\Gizo\AppData\Local\Microsoft\Windows\Temporary Internet Files\Content.IE5\81U0JO9F\MC9002326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88840"/>
            <a:ext cx="2936172" cy="3665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36904" cy="93610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467544" y="1196752"/>
          <a:ext cx="828092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3.1. Epilepsi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988840"/>
            <a:ext cx="8064896" cy="4708981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Beyinde elektrik fırtınasına benzer anormal ve düzensiz elektriksel deşarjlara yol açan, nöbetlerle karakterize nörolojik bir bozukluktur.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Tekrarlayan nöbetler geçici bilinç kaybına neden olabilir.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Epilepsi kısmi ve genel olmak üzere 2 kategoride incelenebilir.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Kısmi nöbetler;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elektriksel boşalmanın beynin sadece bir kısmını etkilemesidir.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Genel nöbetler;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bilincin kapanmasına neden olur, elektriksel deşarj tüm vücudu etkiler. En bilindikleri </a:t>
            </a:r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Tonik-</a:t>
            </a:r>
            <a:r>
              <a:rPr lang="tr-T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Klonik</a:t>
            </a:r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Nöbet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öncesinde yaşanan ön nöbet </a:t>
            </a:r>
            <a:r>
              <a:rPr lang="tr-T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Aura</a:t>
            </a:r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 sırada kişiler garip tatlar, kokular algılayabilirler. Bazen de o anı yaşamış gibi hissederler (de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ja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vu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etkisi).</a:t>
            </a:r>
          </a:p>
          <a:p>
            <a:pPr>
              <a:buNone/>
            </a:pP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440160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3.1. Epilepsi</a:t>
            </a:r>
            <a:b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Genel Tonik-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Klonik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Nöbet Sırasında Yapılması Gerekenler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988840"/>
            <a:ext cx="8064896" cy="3877985"/>
          </a:xfrm>
        </p:spPr>
        <p:txBody>
          <a:bodyPr>
            <a:normAutofit fontScale="85000" lnSpcReduction="10000"/>
          </a:bodyPr>
          <a:lstStyle/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Sakin olan ve diğer öğrencileri sakinleştirin.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Çocuğu yere yatırın, çevresinden nesneleri ayırın.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Sarsılmalar esnasında başını yere çarpmaması için kafasının altına yumuşak bir şey koyun.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Nöbeti durduramazsanız, seyrine izin verin. Uyandırmaya çalışmayın.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Yavaşça yan çevirin, kusmukların ağızdan boşalmasını sağlayın.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AĞZINI AÇMAYA ÇALIŞMAYIN.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DİLİNİ TUTMAYA ÇALIŞMAYIN.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AĞZINA HİÇBİR ŞEY KOYMAYIN.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Titreme hareketleri durduğunda bilincini kazanana kadar dinlenmesine izin verin.</a:t>
            </a:r>
          </a:p>
          <a:p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Nöbet sırasında  solunum durursa suni solunum yapın.</a:t>
            </a: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3.2. Astım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7056784" cy="4902881"/>
          </a:xfrm>
        </p:spPr>
        <p:txBody>
          <a:bodyPr>
            <a:normAutofit fontScale="850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Hava yollarının kronik iltihabı ile seyreden, hırıltılı solunum, öksürük, nefes darlığı ve ataklarla karakterize süreğen bir akciğer hastalığıdır.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 hastanın astımı var ise çocuğunda görülme olasılığı %50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dir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Astım erkek çocuklarda daha sık görülür.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Popüler inanışın aksine astımda soluk alma zorluğu değil, soluk verme zorluğu vardır.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Eğer bir öğrenci şiddetli astım krizine girdiyse omuzlarını kaldırarak kambur hale gelir, sadece göğüsün üst tarafı ile nefes almaya çalışır.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Fazla yoğun egzersiz (özellikle soğuk havada) astım krizini tetikler.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Öğrenciye özel egzersiz programı yapılmalı ve öğretmen/ailesi tarafından takip edilmelidir.</a:t>
            </a:r>
          </a:p>
        </p:txBody>
      </p:sp>
      <p:pic>
        <p:nvPicPr>
          <p:cNvPr id="12290" name="Picture 2" descr="C:\Users\Gizo\AppData\Local\Microsoft\Windows\Temporary Internet Files\Content.IE5\JXP2IR63\MC9000887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44824"/>
            <a:ext cx="1440160" cy="3180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3.3. Şeker Hastalığı (Diyabet)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7128792" cy="5040560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Pankreasın çok az ya da hiç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insülin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üretmemesine bağlı olarak gelişen bir hastalıktır.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Hastalık genetik yatkınlık gösterenlerde bazen de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viral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enfeksiyon sonrasında oluşur.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Öğretmenlerin şeker hastalarının yaşayabileceği diyabetik şok ve diyabetik koma belirtileri ve bu durumlarda yapılması gerekenleri öğrenmeleri gerekir.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Bayılma, baş dönmesi, terleme, bulanık görme, uyku hali, mide bulantısı, aşırı susuzluk, kuru ve sıcak deri, derin solunumda zorlanma, aşırı idrara çıkma ve nefesin meyveli kokulu olması şok veya komanın belirtileridir.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Acil durumlarda ne yapılması gerektiği sınıftaki diğer öğrencilere de söylenmelidir.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İnsülin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iğnesi yapılması gereken durumlar saptanmalıdır.</a:t>
            </a:r>
          </a:p>
        </p:txBody>
      </p:sp>
      <p:pic>
        <p:nvPicPr>
          <p:cNvPr id="13314" name="Picture 2" descr="C:\Users\Gizo\AppData\Local\Microsoft\Windows\Temporary Internet Files\Content.IE5\81U0JO9F\MC900390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132856"/>
            <a:ext cx="157988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136904" cy="115212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TANIM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6336704" cy="2893100"/>
          </a:xfrm>
        </p:spPr>
        <p:txBody>
          <a:bodyPr>
            <a:normAutofit fontScale="92500" lnSpcReduction="20000"/>
          </a:bodyPr>
          <a:lstStyle/>
          <a:p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Ortopedik yetersizlik;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çeşitli hastalıklar, kazalar, travmalar, tümörler veya doğumsal anomaliler nedeniyle kas, kemik ve eklemlerden oluşan iskelet sisteminin işlevlerini yerine getirememesi sonucunda meydana gelen yetersizliktir.</a:t>
            </a:r>
          </a:p>
          <a:p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Sağlık yetersizliği;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bireyin içinde bulunduğu sağlık sorunları nedeniyle günlük yaşamını sürdürmede güçlüklerle karşılaşması ve sürekli tedavi ve bakıma gereksinimi olması durumudur.</a:t>
            </a:r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C:\Users\Gizo\AppData\Local\Microsoft\Windows\Temporary Internet Files\Content.IE5\81U0JO9F\MC9002975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16832"/>
            <a:ext cx="2157747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3.4. Orak Hücreli Anemi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539552" y="1700808"/>
            <a:ext cx="7488832" cy="4431983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Akciğerlerden vücudun diğer parçalarına doğru oksijen taşıyan kan hücrelerinin bir kısmını etkileyen, kalıtımsal ve hayati tehlike oluşturan bir kan hastalığıdır.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Normalde kan hücreleri yuvarlak ve yumuşaktır. Bu hastalıkta bu hücreler hilal ya da orak şeklini alır ve esnekliğini kaybeder küçük kan damarlarını bloke eder.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Öğrenme ve hafıza sorunu, davranışsal ve sosyal alanlarda sıkıntı yaşanabilir.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Okul devamsızlıkları artar, hassastılar, kolay yorulurlar, ağrı dönemlerinde bol su içmeleri gerekir.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Öğretmenler bu öğrenciler için etkili öğretim ipuçları hazırlamalı ve hastalık hakkında bilgi edinmelidirler.</a:t>
            </a:r>
          </a:p>
        </p:txBody>
      </p:sp>
      <p:pic>
        <p:nvPicPr>
          <p:cNvPr id="14338" name="Picture 2" descr="C:\Users\Gizo\AppData\Local\Microsoft\Windows\Temporary Internet Files\Content.IE5\81U0JO9F\MC9003348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39806">
            <a:off x="7259638" y="369248"/>
            <a:ext cx="1810512" cy="1837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3.5. Hemofili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347864" y="1268760"/>
            <a:ext cx="5544616" cy="5290679"/>
          </a:xfrm>
        </p:spPr>
        <p:txBody>
          <a:bodyPr>
            <a:normAutofit fontScale="92500" lnSpcReduction="1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Kanın pıhtılaşma sisteminde rol alan faktörün eksikliği, yokluğu veya işlev kusuru sonucunda oluşan, kanamaya ve sakatlıklara hatta ölüme sebep olan, genetik geçiş gösteren ve nadir görülen bir kan hastalığıdır.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Geni taşıyan kız çocuklarıdır.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Egzersiz hemofili hastalarının hayatında önemli yer tutmaktadır.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önemli sorunları sık sık acile başvurmaları ve hastanede uzun süre yatmalarıdır.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Sürekli tedaviye muhtaç olan bu çocukların okuldan uzak kalmamaları ve akranlarıyla etkileşim kurmaları için fırsatlar yaratılmalıdır.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5362" name="Picture 2" descr="C:\Users\Gizo\AppData\Local\Microsoft\Windows\Temporary Internet Files\Content.IE5\JXP2IR63\MC9004331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480320" cy="3747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3.6. Yanıklar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23928" y="1772816"/>
            <a:ext cx="4968552" cy="4736681"/>
          </a:xfrm>
        </p:spPr>
        <p:txBody>
          <a:bodyPr/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Çocukluk çağında en çok görülen yaralanma şekillerinden biridir.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Çoğunluğu ev kazaları ya da yangınlarda meydana gelmektedir.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Ciddi yanıklar uzun süreli fiziksel ve psikolojik sorunlara yol açmaktadır.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Yanık tedavisinden sonra okula gidecek olan çocuğun benlik algısını olumsuz etkilememek için, öğretmene ve sınıf arkadaşlarına çocuğun yarası ve görünüşüyle ilgili açıklamalar yapılmalıdır.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397" name="Picture 13" descr="C:\Users\Gizo\Desktop\yanıkk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8257">
            <a:off x="418761" y="2007272"/>
            <a:ext cx="3231311" cy="2421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3.7. Kanser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251520" y="1628801"/>
            <a:ext cx="5616624" cy="5040560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Vücuttaki organ ve dokulardaki hücrelerin kontrolsüz bir şekilde büyümesi ile karakterize bir hastalık olan kanser, çocuklar arasında ender de olsa görülmektedir. 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Eskiden ölümcül olan bu hastalık günümüzde tıptaki ilerlemelerle erken teşhiste tedavi edilebilmektedir.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Kanser hastası çocukların yarısından çoğu lösemidir (kan kanseri). Bu kanser tipi merkezi sinir sistemini etkileyerek öğrenme bozukluklarına yol açmaktadır.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Kemoterapi, cerrahi, radyoterapi veya kombinasyonları tedavi yollarıdır.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Ancak bu süreçte en önemli şey MORAL’dir. Bu yüzden okul ortamındaki arkadaş ilişkilerine dikkat edilmelidir.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410" name="Picture 2" descr="C:\Users\Gizo\AppData\Local\Microsoft\Windows\Temporary Internet Files\Content.IE5\OAQY4NKC\MC9004387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16832"/>
            <a:ext cx="2736304" cy="2934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224136"/>
          </a:xfrm>
        </p:spPr>
        <p:txBody>
          <a:bodyPr>
            <a:no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 Sağlıkla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3.8. AIDS (Kazanılmış Yetersiz Bağışıklık Sistemi Sendromu)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251520" y="1628801"/>
            <a:ext cx="5616624" cy="4736681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AIDS, bulaşıcı bir </a:t>
            </a:r>
            <a:r>
              <a:rPr lang="tr-T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viral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enfeksiyondur.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HIV 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(İnsan Bağışıklık Yetmezlik Virüsü) adı verilen virüs ile bulaşır.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HIV taşıyan insanlar diğer süreğen hastalıklara açık hale gelirler.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Bebeklikte görülen AIDS genellikle virüsü taşıyan anneden etkilenir. Doğum ya da emzirme sırasında bulaşır.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Okullarda bulaşıcı hastalıklar ve önlenmeleri öğretilmeli ve pratik yapılmalıdır.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Kan yoluyla geçen bu hastalıktan korunma yolları öğrencilere anlatılmalıdır.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8436" name="Picture 4" descr="C:\Users\Gizo\AppData\Local\Microsoft\Windows\Temporary Internet Files\Content.IE5\81U0JO9F\MC9002949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16832"/>
            <a:ext cx="2700808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50405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YAYGINLIK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864096"/>
          </a:xfrm>
        </p:spPr>
        <p:txBody>
          <a:bodyPr/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Fiziksel yetersizliği olan bireylerin diğer özür grupları (%12.29) içindeki oranı  %1.25 ortopedik yetersizliği olan, %9.70 ise süreğen hastalığı olan bireylerdir.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6 Grafik"/>
          <p:cNvGraphicFramePr/>
          <p:nvPr/>
        </p:nvGraphicFramePr>
        <p:xfrm>
          <a:off x="1475656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50405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ÖZELLİKLER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Bilişsel ve Akademik Özellikler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8" name="7 Diyagram"/>
          <p:cNvGraphicFramePr/>
          <p:nvPr/>
        </p:nvGraphicFramePr>
        <p:xfrm>
          <a:off x="611560" y="1484784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00811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ÖZELLİKLER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Davranışsal Özellikler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8" name="7 Diyagram"/>
          <p:cNvGraphicFramePr/>
          <p:nvPr/>
        </p:nvGraphicFramePr>
        <p:xfrm>
          <a:off x="539552" y="1268760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00811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ÖZELLİKLER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Duygusal Özellikler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8" name="7 Diyagram"/>
          <p:cNvGraphicFramePr/>
          <p:nvPr/>
        </p:nvGraphicFramePr>
        <p:xfrm>
          <a:off x="539552" y="1556792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100811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ÖZELLİKLER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Sosyal Özellikler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8" name="7 Diyagram"/>
          <p:cNvGraphicFramePr/>
          <p:nvPr/>
        </p:nvGraphicFramePr>
        <p:xfrm>
          <a:off x="539552" y="1556792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136904" cy="115212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TANIM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6336704" cy="4401205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Yönetmelikte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ortopedik yetersizlik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“iskelet, kas ve eklemlerdeki hastalık, bozukluk ve yetersizlikten dolayı, bireyin eğitim performansının ve sosyal uyumunun olumsuz yönde etkilenmesi durumu” olarak,</a:t>
            </a:r>
          </a:p>
          <a:p>
            <a:pPr>
              <a:buNone/>
            </a:pP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sinir sisteminin zedelenmesi ile ortaya çıkan yetersizlik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“gelişim sürecinde oluşan nörolojik bozukluğun, bireyin eğitim performansını ve sosyal uyumunu olumsuz yönde etkilemesi” durumu olarak,</a:t>
            </a:r>
          </a:p>
          <a:p>
            <a:pPr>
              <a:buNone/>
            </a:pP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süreğen hastalık;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“gelişim dönemi içerisinde, bireyin sürekli bakım ve tedavi gerektiren hastalığı nedeniyle eğitim performansının ve sosyal uyumunun olumsuz yönde etkilenmesi” durumu olarak tanımlanmıştır.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C:\Users\Gizo\AppData\Local\Microsoft\Windows\Temporary Internet Files\Content.IE5\81U0JO9F\MC9002975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16832"/>
            <a:ext cx="2157747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TEKNOLOJİ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5256584" cy="4896544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Teknoloji  fiziksel ve sağlık yetersizliği olan bireylerin yaşamını önemli ölçüde kolaylaştırmaktadır.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Motorlu sandalye</a:t>
            </a: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Kalem tutacağı</a:t>
            </a: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Sapı kalın kaşık, çatal</a:t>
            </a: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Geniş kapaklı, kağıtlı defter, kitaplar</a:t>
            </a: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Kitap tutacakları</a:t>
            </a: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Protezler</a:t>
            </a: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Tekerlekli sandalye</a:t>
            </a: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Yürüme ortezleri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Gibi daha pek çok cihaz ve yardımcı teknolojiler bulunmaktadır.</a:t>
            </a:r>
          </a:p>
        </p:txBody>
      </p:sp>
      <p:pic>
        <p:nvPicPr>
          <p:cNvPr id="19461" name="Picture 5" descr="C:\Users\Gizo\AppData\Local\Microsoft\Windows\Temporary Internet Files\Content.IE5\81U0JO9F\MC9002925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628022" cy="335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GÜNLÜK YAŞAMDA PROTEZ, ORTEZ ve ADAPTİF CİHAZLAR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5256584" cy="4321183"/>
          </a:xfrm>
        </p:spPr>
        <p:txBody>
          <a:bodyPr>
            <a:normAutofit fontScale="92500" lnSpcReduction="20000"/>
          </a:bodyPr>
          <a:lstStyle/>
          <a:p>
            <a:r>
              <a:rPr lang="tr-T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Protez,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doğuştan ya da sonrada kayıp olan uzvun yerine takılan, fonksiyon ve estetik olarak o uzvun görevlerini üstlenen aletlere denir.</a:t>
            </a:r>
          </a:p>
          <a:p>
            <a:endParaRPr lang="tr-T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Ortez, 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var olan bir uzvun ya da gövdenin azalan, bozulan veya kaybolan işlevlerini üstlenecek metal, deri, plastik, kumaş gibi malzemelerden yapılan yardımcı cihazlardır.</a:t>
            </a:r>
          </a:p>
          <a:p>
            <a:endParaRPr lang="tr-TR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Adaptif cihazlar, </a:t>
            </a:r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fiziksel engelli bir kişinin günlük yaşam becerilerini yapmadan işini kolaylaştıracak cihazlardır.</a:t>
            </a:r>
          </a:p>
          <a:p>
            <a:endParaRPr lang="tr-TR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Akılda tutulması gereken en önemli prensipler, </a:t>
            </a:r>
            <a:r>
              <a:rPr lang="tr-T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güvenirlik, basitlik ve geriye kalan fonksiyonu kullanmaktır.</a:t>
            </a:r>
          </a:p>
        </p:txBody>
      </p:sp>
      <p:pic>
        <p:nvPicPr>
          <p:cNvPr id="20482" name="Picture 2" descr="C:\Users\Gizo\Desktop\u3314_2010818221944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88840"/>
            <a:ext cx="3008705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2EFDD33-36F8-4D64-921A-10BA3C1F7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619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NEDENLER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9" name="8 Diyagram"/>
          <p:cNvGraphicFramePr/>
          <p:nvPr/>
        </p:nvGraphicFramePr>
        <p:xfrm>
          <a:off x="539552" y="1052736"/>
          <a:ext cx="8136904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TANILAMA DEĞERLENDİRME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5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136904" cy="3693319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Fiziksel yetersizliklerin tanısı hekim tarafından yapılır. </a:t>
            </a:r>
          </a:p>
          <a:p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Tıbbi tanıda; yetersizliğin türü, yetersizliğe yol açan yaralanmanın yeri, oluşum zamanı, oluşum nedenleri, etkilediği vücut bölgeleri, yetersizliğin şiddeti ve nasıl bir seyir izleyeceğine ilişkin bilgiler toplanır.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Değerlendirme süreci, çocuğun hastalığı hakkında ailesinde tıbbi öykü almayla başlar. Çocuğa yapılan testler, semptomları kaydedilir.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Tanı süreci tamamlanan, özel  gereksinimi olduğu belirlenen çocuklar, özel programlarından birine yerleştirilir.</a:t>
            </a:r>
          </a:p>
        </p:txBody>
      </p:sp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9208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Fiziksel ya da Sağlık Yetersizliklerinin Derecesine Göre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323528" y="1628800"/>
          <a:ext cx="84249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9208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Fiziksel ya da Sağlık Yetersizliklerinin Meydana Geldiği Yere Göre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4" name="Diyagram 5"/>
          <p:cNvGraphicFramePr/>
          <p:nvPr>
            <p:extLst>
              <p:ext uri="{D42A27DB-BD31-4B8C-83A1-F6EECF244321}">
                <p14:modId xmlns:p14="http://schemas.microsoft.com/office/powerpoint/2010/main" val="686022412"/>
              </p:ext>
            </p:extLst>
          </p:nvPr>
        </p:nvGraphicFramePr>
        <p:xfrm>
          <a:off x="611560" y="1700808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6904" cy="79208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SINIFLANDIRMA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1. Sinir Sistemiyle İlgili Yetersizlikler</a:t>
            </a:r>
            <a:b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Diyagram 5"/>
          <p:cNvGraphicFramePr/>
          <p:nvPr>
            <p:extLst>
              <p:ext uri="{D42A27DB-BD31-4B8C-83A1-F6EECF244321}">
                <p14:modId xmlns:p14="http://schemas.microsoft.com/office/powerpoint/2010/main" val="3131157844"/>
              </p:ext>
            </p:extLst>
          </p:nvPr>
        </p:nvGraphicFramePr>
        <p:xfrm>
          <a:off x="0" y="548680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45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S010286756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F3C500-29BE-4486-928B-49C3B40E00E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8C7770B-9AC2-4E2C-AC38-82F926C1BE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4566</TotalTime>
  <Words>2545</Words>
  <Application>Microsoft Office PowerPoint</Application>
  <PresentationFormat>Ekran Gösterisi (4:3)</PresentationFormat>
  <Paragraphs>288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42</vt:i4>
      </vt:variant>
    </vt:vector>
  </HeadingPairs>
  <TitlesOfParts>
    <vt:vector size="45" baseType="lpstr">
      <vt:lpstr>TS010286756</vt:lpstr>
      <vt:lpstr>White with Courier font for code slides</vt:lpstr>
      <vt:lpstr>Duman</vt:lpstr>
      <vt:lpstr>PowerPoint Sunusu</vt:lpstr>
      <vt:lpstr>Özel Eğitime Gereksinimi Olan Öğrenciler ve  ÖZEL EĞİTİM</vt:lpstr>
      <vt:lpstr>TANIM </vt:lpstr>
      <vt:lpstr>TANIM </vt:lpstr>
      <vt:lpstr>NEDENLER </vt:lpstr>
      <vt:lpstr>TANILAMA DEĞERLENDİRME </vt:lpstr>
      <vt:lpstr>SINIFLANDIRMA Fiziksel ya da Sağlık Yetersizliklerinin Derecesine Göre </vt:lpstr>
      <vt:lpstr>SINIFLANDIRMA Fiziksel ya da Sağlık Yetersizliklerinin Meydana Geldiği Yere Göre </vt:lpstr>
      <vt:lpstr>SINIFLANDIRMA 1. Sinir Sistemiyle İlgili Yetersizlikler </vt:lpstr>
      <vt:lpstr>SINIFLANDIRMA 1. Sinir Sistemiyle İlgili Yetersizlikler 1.1. Serebral Paralizi </vt:lpstr>
      <vt:lpstr>SINIFLANDIRMA 1. Sinir Sistemiyle İlgili Yetersizlikler 1.1. Serebral Paralizi Serebral Paralizinin Tipleri </vt:lpstr>
      <vt:lpstr>SINIFLANDIRMA 1. Sinir Sistemiyle İlgili Yetersizlikler 1.2. Spina Bifida </vt:lpstr>
      <vt:lpstr>SINIFLANDIRMA 1. Sinir Sistemiyle İlgili Yetersizlikler 1.2. Spina Bifida Spina Bifidanın Tipleri </vt:lpstr>
      <vt:lpstr>SINIFLANDIRMA 1. Sinir Sistemiyle İlgili Yetersizlikler 1.3. Çocuk Felci (Poliomyelit) </vt:lpstr>
      <vt:lpstr>SINIFLANDIRMA 1. Sinir Sistemiyle İlgili Yetersizlikler 1.4. Multiple Sklerozis </vt:lpstr>
      <vt:lpstr>SINIFLANDIRMA 1. Sinir Sistemiyle İlgili Yetersizlikler 1.5. Omurilik Yaralanmaları </vt:lpstr>
      <vt:lpstr>SINIFLANDIRMA 1. Sinir Sistemiyle İlgili Yetersizlikler 1.6. Beyin Yaralanmaları </vt:lpstr>
      <vt:lpstr>SINIFLANDIRMA Rett Sendromu </vt:lpstr>
      <vt:lpstr>SINIFLANDIRMA 2. Kas-İskelet Sistemi ile İlgili Ortopedik Yetersizlikler </vt:lpstr>
      <vt:lpstr>SINIFLANDIRMA 2. Kas-İskelet Sistemi ile İlgili Ortopedik Yetersizlikler 2.1. Kas Hastalıkları </vt:lpstr>
      <vt:lpstr>SINIFLANDIRMA 2. Kas-İskelet Sistemi ile İlgili Ortopedik Yetersizlikler 2.2. Gelişimsel Kalça Çıkığı </vt:lpstr>
      <vt:lpstr>SINIFLANDIRMA 2. Kas-İskelet Sistemi ile İlgili Ortopedik Yetersizlikler 2.3. Doğuştan Uzuv Eksikleri </vt:lpstr>
      <vt:lpstr>SINIFLANDIRMA 2. Kas-İskelet Sistemi ile İlgili Ortopedik Yetersizlikler 2.4. Amputasyonlar </vt:lpstr>
      <vt:lpstr>SINIFLANDIRMA 2. Kas-İskelet Sistemi ile İlgili Ortopedik Yetersizlikler 2.5. Juvenil Romatoid Artrit (JRA) </vt:lpstr>
      <vt:lpstr>SINIFLANDIRMA 3. Sağlıkla İlgili Yetersizlikler  </vt:lpstr>
      <vt:lpstr>SINIFLANDIRMA 3. Sağlıkla İlgili Yetersizlikler 3.1. Epilepsi </vt:lpstr>
      <vt:lpstr>SINIFLANDIRMA 3. Sağlıkla İlgili Yetersizlikler 3.1. Epilepsi Genel Tonik-Klonik Nöbet Sırasında Yapılması Gerekenler </vt:lpstr>
      <vt:lpstr>SINIFLANDIRMA 3. Sağlıkla İlgili Yetersizlikler 3.2. Astım </vt:lpstr>
      <vt:lpstr>SINIFLANDIRMA 3. Sağlıkla İlgili Yetersizlikler 3.3. Şeker Hastalığı (Diyabet) </vt:lpstr>
      <vt:lpstr>SINIFLANDIRMA 3. Sağlıkla İlgili Yetersizlikler 3.4. Orak Hücreli Anemi </vt:lpstr>
      <vt:lpstr>SINIFLANDIRMA 3. Sağlıkla İlgili Yetersizlikler 3.5. Hemofili </vt:lpstr>
      <vt:lpstr>SINIFLANDIRMA 3. Sağlıkla İlgili Yetersizlikler 3.6. Yanıklar </vt:lpstr>
      <vt:lpstr>SINIFLANDIRMA 3. Sağlıkla İlgili Yetersizlikler 3.7. Kanser </vt:lpstr>
      <vt:lpstr>SINIFLANDIRMA 3. Sağlıkla İlgili Yetersizlikler 3.8. AIDS (Kazanılmış Yetersiz Bağışıklık Sistemi Sendromu) </vt:lpstr>
      <vt:lpstr>YAYGINLIK </vt:lpstr>
      <vt:lpstr>ÖZELLİKLER Bilişsel ve Akademik Özellikler </vt:lpstr>
      <vt:lpstr>ÖZELLİKLER Davranışsal Özellikler </vt:lpstr>
      <vt:lpstr>ÖZELLİKLER Duygusal Özellikler </vt:lpstr>
      <vt:lpstr>ÖZELLİKLER Sosyal Özellikler </vt:lpstr>
      <vt:lpstr>TEKNOLOJİ </vt:lpstr>
      <vt:lpstr>GÜNLÜK YAŞAMDA PROTEZ, ORTEZ ve ADAPTİF CİHAZLAR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 Sunusu</dc:title>
  <dc:creator>admin2008</dc:creator>
  <cp:lastModifiedBy>emrah</cp:lastModifiedBy>
  <cp:revision>839</cp:revision>
  <dcterms:created xsi:type="dcterms:W3CDTF">2012-02-28T10:03:47Z</dcterms:created>
  <dcterms:modified xsi:type="dcterms:W3CDTF">2018-03-06T12:03:54Z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TC062561689990</vt:lpwstr>
  </property>
</Properties>
</file>